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56" r:id="rId5"/>
    <p:sldId id="263" r:id="rId6"/>
    <p:sldId id="257" r:id="rId7"/>
    <p:sldId id="258" r:id="rId8"/>
    <p:sldId id="261" r:id="rId9"/>
    <p:sldId id="260" r:id="rId10"/>
    <p:sldId id="262"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0ADD4-C54C-421B-A4F6-99391D25829B}" v="362" dt="2021-03-31T15:54:03.096"/>
    <p1510:client id="{5586649C-454F-4327-A15D-47A76D1CF98E}" v="910" dt="2021-03-31T18:27:39.635"/>
    <p1510:client id="{94279855-63B3-4883-9B84-53DFD90EE4D7}" v="1017" dt="2021-03-31T17:07:52.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AE58EE-9E54-4DEC-8A20-32B7A94E43BD}"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en-US"/>
        </a:p>
      </dgm:t>
    </dgm:pt>
    <dgm:pt modelId="{245D56CF-99F6-46C0-9BB5-5676D4D67225}">
      <dgm:prSet/>
      <dgm:spPr/>
      <dgm:t>
        <a:bodyPr/>
        <a:lstStyle/>
        <a:p>
          <a:r>
            <a:rPr lang="en-US"/>
            <a:t>Deliverable</a:t>
          </a:r>
        </a:p>
      </dgm:t>
    </dgm:pt>
    <dgm:pt modelId="{78C7F966-EEC9-483C-9C07-ECB2588C932C}" type="parTrans" cxnId="{1246F28C-7E81-4B1E-906B-C54FB04D93D0}">
      <dgm:prSet/>
      <dgm:spPr/>
      <dgm:t>
        <a:bodyPr/>
        <a:lstStyle/>
        <a:p>
          <a:endParaRPr lang="en-US"/>
        </a:p>
      </dgm:t>
    </dgm:pt>
    <dgm:pt modelId="{05015269-54CB-456F-BDD6-F6F41534E6B0}" type="sibTrans" cxnId="{1246F28C-7E81-4B1E-906B-C54FB04D93D0}">
      <dgm:prSet/>
      <dgm:spPr/>
      <dgm:t>
        <a:bodyPr/>
        <a:lstStyle/>
        <a:p>
          <a:endParaRPr lang="en-US"/>
        </a:p>
      </dgm:t>
    </dgm:pt>
    <dgm:pt modelId="{86C4A094-A2AC-4762-97FE-CDE58E6D49C8}">
      <dgm:prSet/>
      <dgm:spPr/>
      <dgm:t>
        <a:bodyPr/>
        <a:lstStyle/>
        <a:p>
          <a:pPr rtl="0"/>
          <a:r>
            <a:rPr lang="en-US" b="0" i="1" baseline="0"/>
            <a:t>Week 1 Jan 25</a:t>
          </a:r>
          <a:r>
            <a:rPr lang="en-US" b="0" i="1" baseline="30000"/>
            <a:t>th</a:t>
          </a:r>
          <a:r>
            <a:rPr lang="en-US" b="0" i="1" baseline="0"/>
            <a:t>-29</a:t>
          </a:r>
          <a:r>
            <a:rPr lang="en-US" b="0" i="1" baseline="30000"/>
            <a:t>th</a:t>
          </a:r>
          <a:r>
            <a:rPr lang="en-US" b="0" i="1" baseline="0">
              <a:latin typeface="Goudy Old Style"/>
            </a:rPr>
            <a:t> </a:t>
          </a:r>
          <a:endParaRPr lang="en-US"/>
        </a:p>
      </dgm:t>
    </dgm:pt>
    <dgm:pt modelId="{7D0C47AE-FC3B-44C1-8628-1987DF7D1530}" type="parTrans" cxnId="{276A92F7-D29A-4E38-A41A-B0E117973B65}">
      <dgm:prSet/>
      <dgm:spPr/>
      <dgm:t>
        <a:bodyPr/>
        <a:lstStyle/>
        <a:p>
          <a:endParaRPr lang="en-US"/>
        </a:p>
      </dgm:t>
    </dgm:pt>
    <dgm:pt modelId="{00EE6255-B3D5-43B5-A39C-44B2BCF90657}" type="sibTrans" cxnId="{276A92F7-D29A-4E38-A41A-B0E117973B65}">
      <dgm:prSet/>
      <dgm:spPr/>
      <dgm:t>
        <a:bodyPr/>
        <a:lstStyle/>
        <a:p>
          <a:endParaRPr lang="en-US"/>
        </a:p>
      </dgm:t>
    </dgm:pt>
    <dgm:pt modelId="{3B396547-11F0-419D-9747-FD3B1BECDDEA}">
      <dgm:prSet/>
      <dgm:spPr>
        <a:solidFill>
          <a:srgbClr val="00B050"/>
        </a:solidFill>
      </dgm:spPr>
      <dgm:t>
        <a:bodyPr/>
        <a:lstStyle/>
        <a:p>
          <a:r>
            <a:rPr lang="en-US"/>
            <a:t>Team Charter</a:t>
          </a:r>
        </a:p>
      </dgm:t>
    </dgm:pt>
    <dgm:pt modelId="{38B0F223-B4F7-4154-B018-77D9776A9300}" type="parTrans" cxnId="{39FD7E38-2FE5-4F9E-A390-41EE15FC493D}">
      <dgm:prSet/>
      <dgm:spPr/>
      <dgm:t>
        <a:bodyPr/>
        <a:lstStyle/>
        <a:p>
          <a:endParaRPr lang="en-US"/>
        </a:p>
      </dgm:t>
    </dgm:pt>
    <dgm:pt modelId="{C1056E4A-4F94-4943-BCE4-76FDD19CD492}" type="sibTrans" cxnId="{39FD7E38-2FE5-4F9E-A390-41EE15FC493D}">
      <dgm:prSet/>
      <dgm:spPr/>
      <dgm:t>
        <a:bodyPr/>
        <a:lstStyle/>
        <a:p>
          <a:endParaRPr lang="en-US"/>
        </a:p>
      </dgm:t>
    </dgm:pt>
    <dgm:pt modelId="{45C5A4FA-F8C3-48BB-AE9F-93AB6F593A3D}">
      <dgm:prSet/>
      <dgm:spPr/>
      <dgm:t>
        <a:bodyPr/>
        <a:lstStyle/>
        <a:p>
          <a:pPr rtl="0"/>
          <a:r>
            <a:rPr lang="en-US" b="0" i="1" baseline="0"/>
            <a:t>Week 2 Feb 8</a:t>
          </a:r>
          <a:r>
            <a:rPr lang="en-US" b="0" i="1" baseline="30000"/>
            <a:t>th</a:t>
          </a:r>
          <a:r>
            <a:rPr lang="en-US" b="0" i="1" baseline="0"/>
            <a:t>-12</a:t>
          </a:r>
          <a:r>
            <a:rPr lang="en-US" b="0" i="1" baseline="30000"/>
            <a:t>th</a:t>
          </a:r>
          <a:r>
            <a:rPr lang="en-US" b="0" i="1" baseline="0">
              <a:latin typeface="Goudy Old Style"/>
            </a:rPr>
            <a:t> </a:t>
          </a:r>
          <a:endParaRPr lang="en-US"/>
        </a:p>
      </dgm:t>
    </dgm:pt>
    <dgm:pt modelId="{6FD2EADC-53C9-42AD-B8EC-670F6E9701F2}" type="parTrans" cxnId="{EF109B02-B033-4E59-8C80-91320DF6618C}">
      <dgm:prSet/>
      <dgm:spPr/>
      <dgm:t>
        <a:bodyPr/>
        <a:lstStyle/>
        <a:p>
          <a:endParaRPr lang="en-US"/>
        </a:p>
      </dgm:t>
    </dgm:pt>
    <dgm:pt modelId="{AAE0F0D7-4951-4453-A347-A89C8B2D3F12}" type="sibTrans" cxnId="{EF109B02-B033-4E59-8C80-91320DF6618C}">
      <dgm:prSet/>
      <dgm:spPr/>
      <dgm:t>
        <a:bodyPr/>
        <a:lstStyle/>
        <a:p>
          <a:endParaRPr lang="en-US"/>
        </a:p>
      </dgm:t>
    </dgm:pt>
    <dgm:pt modelId="{D99A9E28-3A14-4420-A136-AE983D70684A}">
      <dgm:prSet/>
      <dgm:spPr>
        <a:solidFill>
          <a:srgbClr val="00B050"/>
        </a:solidFill>
      </dgm:spPr>
      <dgm:t>
        <a:bodyPr/>
        <a:lstStyle/>
        <a:p>
          <a:r>
            <a:rPr lang="en-US"/>
            <a:t>Data Gathering</a:t>
          </a:r>
        </a:p>
      </dgm:t>
    </dgm:pt>
    <dgm:pt modelId="{34CBBBD1-0C23-4B4F-9EF8-EAEDD1A3C295}" type="parTrans" cxnId="{A57B8C92-100F-4D51-8D6C-E4378CA96B3E}">
      <dgm:prSet/>
      <dgm:spPr/>
      <dgm:t>
        <a:bodyPr/>
        <a:lstStyle/>
        <a:p>
          <a:endParaRPr lang="en-US"/>
        </a:p>
      </dgm:t>
    </dgm:pt>
    <dgm:pt modelId="{A209967D-3B23-414A-9A28-801C775C2190}" type="sibTrans" cxnId="{A57B8C92-100F-4D51-8D6C-E4378CA96B3E}">
      <dgm:prSet/>
      <dgm:spPr/>
      <dgm:t>
        <a:bodyPr/>
        <a:lstStyle/>
        <a:p>
          <a:endParaRPr lang="en-US"/>
        </a:p>
      </dgm:t>
    </dgm:pt>
    <dgm:pt modelId="{D8302160-8325-4A15-8D03-47762813042F}">
      <dgm:prSet/>
      <dgm:spPr>
        <a:solidFill>
          <a:srgbClr val="00B050"/>
        </a:solidFill>
      </dgm:spPr>
      <dgm:t>
        <a:bodyPr/>
        <a:lstStyle/>
        <a:p>
          <a:r>
            <a:rPr lang="en-US"/>
            <a:t>Repo Creation</a:t>
          </a:r>
        </a:p>
      </dgm:t>
    </dgm:pt>
    <dgm:pt modelId="{909395EA-E55A-47C3-8869-FB8C380B9942}" type="parTrans" cxnId="{61EC9441-285D-48E5-B1E4-D3F6688FCA20}">
      <dgm:prSet/>
      <dgm:spPr/>
      <dgm:t>
        <a:bodyPr/>
        <a:lstStyle/>
        <a:p>
          <a:endParaRPr lang="en-US"/>
        </a:p>
      </dgm:t>
    </dgm:pt>
    <dgm:pt modelId="{6764E376-6525-4C62-987A-76DAA3F646E5}" type="sibTrans" cxnId="{61EC9441-285D-48E5-B1E4-D3F6688FCA20}">
      <dgm:prSet/>
      <dgm:spPr/>
      <dgm:t>
        <a:bodyPr/>
        <a:lstStyle/>
        <a:p>
          <a:endParaRPr lang="en-US"/>
        </a:p>
      </dgm:t>
    </dgm:pt>
    <dgm:pt modelId="{075853AA-3E33-4042-AB65-D5F99D7EE70A}">
      <dgm:prSet/>
      <dgm:spPr/>
      <dgm:t>
        <a:bodyPr/>
        <a:lstStyle/>
        <a:p>
          <a:r>
            <a:rPr lang="en-US"/>
            <a:t>Deliverable II</a:t>
          </a:r>
        </a:p>
      </dgm:t>
    </dgm:pt>
    <dgm:pt modelId="{FE4941E2-2A2C-4F39-8E88-6D079C8F70B8}" type="parTrans" cxnId="{D189F0C0-F9F6-4492-B913-29D8B17981BB}">
      <dgm:prSet/>
      <dgm:spPr/>
      <dgm:t>
        <a:bodyPr/>
        <a:lstStyle/>
        <a:p>
          <a:endParaRPr lang="en-US"/>
        </a:p>
      </dgm:t>
    </dgm:pt>
    <dgm:pt modelId="{85B056EF-326C-4952-B1BB-39FA3B8EC24E}" type="sibTrans" cxnId="{D189F0C0-F9F6-4492-B913-29D8B17981BB}">
      <dgm:prSet/>
      <dgm:spPr/>
      <dgm:t>
        <a:bodyPr/>
        <a:lstStyle/>
        <a:p>
          <a:endParaRPr lang="en-US"/>
        </a:p>
      </dgm:t>
    </dgm:pt>
    <dgm:pt modelId="{0E8A1789-023C-405C-B002-F4DEE44496AB}">
      <dgm:prSet/>
      <dgm:spPr/>
      <dgm:t>
        <a:bodyPr/>
        <a:lstStyle/>
        <a:p>
          <a:pPr rtl="0"/>
          <a:r>
            <a:rPr lang="en-US" b="0" i="1" baseline="0"/>
            <a:t>Week 3 Feb 22</a:t>
          </a:r>
          <a:r>
            <a:rPr lang="en-US" b="0" i="1" baseline="30000"/>
            <a:t>nd</a:t>
          </a:r>
          <a:r>
            <a:rPr lang="en-US" b="0" i="1" baseline="0"/>
            <a:t>-26</a:t>
          </a:r>
          <a:r>
            <a:rPr lang="en-US" b="0" i="1" baseline="30000"/>
            <a:t>th</a:t>
          </a:r>
          <a:r>
            <a:rPr lang="en-US" b="0" i="1" baseline="0">
              <a:latin typeface="Goudy Old Style"/>
            </a:rPr>
            <a:t> </a:t>
          </a:r>
          <a:endParaRPr lang="en-US"/>
        </a:p>
      </dgm:t>
    </dgm:pt>
    <dgm:pt modelId="{D0D7C64E-B344-4CDA-A99F-298D743D0C32}" type="parTrans" cxnId="{EEB74941-1885-4446-92E4-31E6A014AF0B}">
      <dgm:prSet/>
      <dgm:spPr/>
      <dgm:t>
        <a:bodyPr/>
        <a:lstStyle/>
        <a:p>
          <a:endParaRPr lang="en-US"/>
        </a:p>
      </dgm:t>
    </dgm:pt>
    <dgm:pt modelId="{5755FD81-C256-4D18-90E4-2B4954D4AADB}" type="sibTrans" cxnId="{EEB74941-1885-4446-92E4-31E6A014AF0B}">
      <dgm:prSet/>
      <dgm:spPr/>
      <dgm:t>
        <a:bodyPr/>
        <a:lstStyle/>
        <a:p>
          <a:endParaRPr lang="en-US"/>
        </a:p>
      </dgm:t>
    </dgm:pt>
    <dgm:pt modelId="{29E3FE57-B190-43E7-A30D-58B114925DAD}">
      <dgm:prSet/>
      <dgm:spPr>
        <a:solidFill>
          <a:srgbClr val="00B050"/>
        </a:solidFill>
      </dgm:spPr>
      <dgm:t>
        <a:bodyPr/>
        <a:lstStyle/>
        <a:p>
          <a:r>
            <a:rPr lang="en-US"/>
            <a:t>Clean Data</a:t>
          </a:r>
        </a:p>
      </dgm:t>
    </dgm:pt>
    <dgm:pt modelId="{7002A220-EF86-4AD4-B8DB-6618ADE1FBA2}" type="parTrans" cxnId="{C8AB5738-DF96-44A4-87CA-DE3356633B7A}">
      <dgm:prSet/>
      <dgm:spPr/>
      <dgm:t>
        <a:bodyPr/>
        <a:lstStyle/>
        <a:p>
          <a:endParaRPr lang="en-US"/>
        </a:p>
      </dgm:t>
    </dgm:pt>
    <dgm:pt modelId="{19B25F01-BE3E-4480-A0BD-AB41ACF6A8D1}" type="sibTrans" cxnId="{C8AB5738-DF96-44A4-87CA-DE3356633B7A}">
      <dgm:prSet/>
      <dgm:spPr/>
      <dgm:t>
        <a:bodyPr/>
        <a:lstStyle/>
        <a:p>
          <a:endParaRPr lang="en-US"/>
        </a:p>
      </dgm:t>
    </dgm:pt>
    <dgm:pt modelId="{3C96E9E2-0309-4051-99D3-DCB5535B2CCF}">
      <dgm:prSet/>
      <dgm:spPr/>
      <dgm:t>
        <a:bodyPr/>
        <a:lstStyle/>
        <a:p>
          <a:pPr rtl="0"/>
          <a:r>
            <a:rPr lang="en-US" b="0" i="1" baseline="0"/>
            <a:t>Week 4 – Week 5 March 1</a:t>
          </a:r>
          <a:r>
            <a:rPr lang="en-US" b="0" i="1" baseline="30000"/>
            <a:t>st</a:t>
          </a:r>
          <a:r>
            <a:rPr lang="en-US" b="0" i="1" baseline="0"/>
            <a:t>-12</a:t>
          </a:r>
          <a:r>
            <a:rPr lang="en-US" b="0" i="1" baseline="30000"/>
            <a:t>th</a:t>
          </a:r>
          <a:r>
            <a:rPr lang="en-US" b="0" i="1" baseline="0">
              <a:latin typeface="Goudy Old Style"/>
            </a:rPr>
            <a:t> </a:t>
          </a:r>
          <a:endParaRPr lang="en-US"/>
        </a:p>
      </dgm:t>
    </dgm:pt>
    <dgm:pt modelId="{83ABE8D1-4CF7-4D65-B01B-47D8E4F45820}" type="parTrans" cxnId="{82E6ADC3-38FA-47FD-BB2D-A770CA80B812}">
      <dgm:prSet/>
      <dgm:spPr/>
      <dgm:t>
        <a:bodyPr/>
        <a:lstStyle/>
        <a:p>
          <a:endParaRPr lang="en-US"/>
        </a:p>
      </dgm:t>
    </dgm:pt>
    <dgm:pt modelId="{5A51D02A-06F0-4EFC-AB59-409B494B1CE4}" type="sibTrans" cxnId="{82E6ADC3-38FA-47FD-BB2D-A770CA80B812}">
      <dgm:prSet/>
      <dgm:spPr/>
      <dgm:t>
        <a:bodyPr/>
        <a:lstStyle/>
        <a:p>
          <a:endParaRPr lang="en-US"/>
        </a:p>
      </dgm:t>
    </dgm:pt>
    <dgm:pt modelId="{CCC0391C-0F8E-480D-9FBB-C76E860FBA94}">
      <dgm:prSet/>
      <dgm:spPr>
        <a:solidFill>
          <a:srgbClr val="00B050"/>
        </a:solidFill>
      </dgm:spPr>
      <dgm:t>
        <a:bodyPr/>
        <a:lstStyle/>
        <a:p>
          <a:r>
            <a:rPr lang="en-US"/>
            <a:t>Data Exploration</a:t>
          </a:r>
        </a:p>
      </dgm:t>
    </dgm:pt>
    <dgm:pt modelId="{01B7E8AF-4184-4234-8769-DDECDA27BF0B}" type="parTrans" cxnId="{A5F68E16-13E9-4779-AB89-C6A80C707E4C}">
      <dgm:prSet/>
      <dgm:spPr/>
      <dgm:t>
        <a:bodyPr/>
        <a:lstStyle/>
        <a:p>
          <a:endParaRPr lang="en-US"/>
        </a:p>
      </dgm:t>
    </dgm:pt>
    <dgm:pt modelId="{989F37FE-6382-4F55-B6F1-348D5BA377A4}" type="sibTrans" cxnId="{A5F68E16-13E9-4779-AB89-C6A80C707E4C}">
      <dgm:prSet/>
      <dgm:spPr/>
      <dgm:t>
        <a:bodyPr/>
        <a:lstStyle/>
        <a:p>
          <a:endParaRPr lang="en-US"/>
        </a:p>
      </dgm:t>
    </dgm:pt>
    <dgm:pt modelId="{D0F9BC46-5D7B-42C8-B685-697BC78B8B6A}">
      <dgm:prSet/>
      <dgm:spPr/>
      <dgm:t>
        <a:bodyPr/>
        <a:lstStyle/>
        <a:p>
          <a:r>
            <a:rPr lang="en-US" b="0" i="1" baseline="0"/>
            <a:t>Week 6 – Week 7 March 22</a:t>
          </a:r>
          <a:r>
            <a:rPr lang="en-US" b="0" i="1" baseline="30000"/>
            <a:t>nd</a:t>
          </a:r>
          <a:r>
            <a:rPr lang="en-US" b="0" i="1" baseline="0"/>
            <a:t>-April 2</a:t>
          </a:r>
          <a:r>
            <a:rPr lang="en-US" b="0" i="1" baseline="30000"/>
            <a:t>nd</a:t>
          </a:r>
          <a:r>
            <a:rPr lang="en-US" b="0" i="1" baseline="0"/>
            <a:t> </a:t>
          </a:r>
          <a:endParaRPr lang="en-US"/>
        </a:p>
      </dgm:t>
    </dgm:pt>
    <dgm:pt modelId="{C7A39A76-08FB-4E9F-B6EA-4134509CB7A0}" type="parTrans" cxnId="{6268C92A-AC4E-44DF-9DF0-33A5A9C0182B}">
      <dgm:prSet/>
      <dgm:spPr/>
      <dgm:t>
        <a:bodyPr/>
        <a:lstStyle/>
        <a:p>
          <a:endParaRPr lang="en-US"/>
        </a:p>
      </dgm:t>
    </dgm:pt>
    <dgm:pt modelId="{436504E8-46E6-4DFA-98D6-255B02F4B44C}" type="sibTrans" cxnId="{6268C92A-AC4E-44DF-9DF0-33A5A9C0182B}">
      <dgm:prSet/>
      <dgm:spPr/>
      <dgm:t>
        <a:bodyPr/>
        <a:lstStyle/>
        <a:p>
          <a:endParaRPr lang="en-US"/>
        </a:p>
      </dgm:t>
    </dgm:pt>
    <dgm:pt modelId="{3BC2D133-453A-403B-8CC2-7851B2356465}">
      <dgm:prSet/>
      <dgm:spPr>
        <a:solidFill>
          <a:srgbClr val="00B050"/>
        </a:solidFill>
      </dgm:spPr>
      <dgm:t>
        <a:bodyPr/>
        <a:lstStyle/>
        <a:p>
          <a:r>
            <a:rPr lang="en-US"/>
            <a:t>Hypothesis Establishment</a:t>
          </a:r>
        </a:p>
      </dgm:t>
    </dgm:pt>
    <dgm:pt modelId="{666C0A4A-60EC-451C-995B-23E50E7449DB}" type="parTrans" cxnId="{B9B89437-3EFA-4FF6-A834-0262D416AD09}">
      <dgm:prSet/>
      <dgm:spPr/>
      <dgm:t>
        <a:bodyPr/>
        <a:lstStyle/>
        <a:p>
          <a:endParaRPr lang="en-US"/>
        </a:p>
      </dgm:t>
    </dgm:pt>
    <dgm:pt modelId="{977D0580-07E8-4BB6-B4B6-448D2FD0F924}" type="sibTrans" cxnId="{B9B89437-3EFA-4FF6-A834-0262D416AD09}">
      <dgm:prSet/>
      <dgm:spPr/>
      <dgm:t>
        <a:bodyPr/>
        <a:lstStyle/>
        <a:p>
          <a:endParaRPr lang="en-US"/>
        </a:p>
      </dgm:t>
    </dgm:pt>
    <dgm:pt modelId="{751F9828-895C-483E-B463-48B90DFEE8AB}">
      <dgm:prSet/>
      <dgm:spPr>
        <a:solidFill>
          <a:srgbClr val="FFC000"/>
        </a:solidFill>
      </dgm:spPr>
      <dgm:t>
        <a:bodyPr/>
        <a:lstStyle/>
        <a:p>
          <a:r>
            <a:rPr lang="en-US"/>
            <a:t>Statistical Analysis</a:t>
          </a:r>
        </a:p>
      </dgm:t>
    </dgm:pt>
    <dgm:pt modelId="{39DFF4FA-B60D-497A-A05C-D4CDBCF1871B}" type="parTrans" cxnId="{90DCA600-E517-4C9B-A37B-B14767810C59}">
      <dgm:prSet/>
      <dgm:spPr/>
      <dgm:t>
        <a:bodyPr/>
        <a:lstStyle/>
        <a:p>
          <a:endParaRPr lang="en-US"/>
        </a:p>
      </dgm:t>
    </dgm:pt>
    <dgm:pt modelId="{2EC87A06-40D5-499D-A749-7490BB5612D5}" type="sibTrans" cxnId="{90DCA600-E517-4C9B-A37B-B14767810C59}">
      <dgm:prSet/>
      <dgm:spPr/>
      <dgm:t>
        <a:bodyPr/>
        <a:lstStyle/>
        <a:p>
          <a:endParaRPr lang="en-US"/>
        </a:p>
      </dgm:t>
    </dgm:pt>
    <dgm:pt modelId="{23959815-5916-4221-B755-5F9298D7D840}">
      <dgm:prSet/>
      <dgm:spPr/>
      <dgm:t>
        <a:bodyPr/>
        <a:lstStyle/>
        <a:p>
          <a:r>
            <a:rPr lang="en-US"/>
            <a:t>Deliverable III</a:t>
          </a:r>
        </a:p>
      </dgm:t>
    </dgm:pt>
    <dgm:pt modelId="{1658BF4B-D7BA-4F69-AC2F-A3D96EA44408}" type="parTrans" cxnId="{A1214C78-513C-4713-BE41-2139F3763E8C}">
      <dgm:prSet/>
      <dgm:spPr/>
      <dgm:t>
        <a:bodyPr/>
        <a:lstStyle/>
        <a:p>
          <a:endParaRPr lang="en-US"/>
        </a:p>
      </dgm:t>
    </dgm:pt>
    <dgm:pt modelId="{8BD68121-C647-4154-BD43-2C5C83006A6E}" type="sibTrans" cxnId="{A1214C78-513C-4713-BE41-2139F3763E8C}">
      <dgm:prSet/>
      <dgm:spPr/>
      <dgm:t>
        <a:bodyPr/>
        <a:lstStyle/>
        <a:p>
          <a:endParaRPr lang="en-US"/>
        </a:p>
      </dgm:t>
    </dgm:pt>
    <dgm:pt modelId="{64881576-D44A-4982-9587-AF5A9A52DEED}">
      <dgm:prSet/>
      <dgm:spPr/>
      <dgm:t>
        <a:bodyPr/>
        <a:lstStyle/>
        <a:p>
          <a:r>
            <a:rPr lang="en-US" b="0" i="1" baseline="0"/>
            <a:t>Week 8 April 5</a:t>
          </a:r>
          <a:r>
            <a:rPr lang="en-US" b="0" i="1" baseline="30000"/>
            <a:t>th</a:t>
          </a:r>
          <a:r>
            <a:rPr lang="en-US" b="0" i="1" baseline="0"/>
            <a:t>-9th</a:t>
          </a:r>
          <a:endParaRPr lang="en-US"/>
        </a:p>
      </dgm:t>
    </dgm:pt>
    <dgm:pt modelId="{A2A249E1-DC79-4A47-B4FB-5AAB80EB69A4}" type="parTrans" cxnId="{B50F558F-A000-4199-AAA2-AF144D730DFA}">
      <dgm:prSet/>
      <dgm:spPr/>
      <dgm:t>
        <a:bodyPr/>
        <a:lstStyle/>
        <a:p>
          <a:endParaRPr lang="en-US"/>
        </a:p>
      </dgm:t>
    </dgm:pt>
    <dgm:pt modelId="{61953DDE-24BC-4A0C-9C59-8DA3030F7AF7}" type="sibTrans" cxnId="{B50F558F-A000-4199-AAA2-AF144D730DFA}">
      <dgm:prSet/>
      <dgm:spPr/>
      <dgm:t>
        <a:bodyPr/>
        <a:lstStyle/>
        <a:p>
          <a:endParaRPr lang="en-US"/>
        </a:p>
      </dgm:t>
    </dgm:pt>
    <dgm:pt modelId="{C76402BB-B05E-4058-893E-30A5A62085DA}">
      <dgm:prSet/>
      <dgm:spPr/>
      <dgm:t>
        <a:bodyPr/>
        <a:lstStyle/>
        <a:p>
          <a:r>
            <a:rPr lang="en-US"/>
            <a:t>Neural Network development</a:t>
          </a:r>
        </a:p>
      </dgm:t>
    </dgm:pt>
    <dgm:pt modelId="{80506912-D843-4482-B696-1AEED1C34B6A}" type="parTrans" cxnId="{160A81E4-676A-4D8B-95A8-A5F47009D48F}">
      <dgm:prSet/>
      <dgm:spPr/>
      <dgm:t>
        <a:bodyPr/>
        <a:lstStyle/>
        <a:p>
          <a:endParaRPr lang="en-US"/>
        </a:p>
      </dgm:t>
    </dgm:pt>
    <dgm:pt modelId="{0D0119FE-B236-4CF0-B076-F3ED04FABC4F}" type="sibTrans" cxnId="{160A81E4-676A-4D8B-95A8-A5F47009D48F}">
      <dgm:prSet/>
      <dgm:spPr/>
      <dgm:t>
        <a:bodyPr/>
        <a:lstStyle/>
        <a:p>
          <a:endParaRPr lang="en-US"/>
        </a:p>
      </dgm:t>
    </dgm:pt>
    <dgm:pt modelId="{CC437CCE-3555-47E4-9E4A-7CE870B5D629}">
      <dgm:prSet/>
      <dgm:spPr>
        <a:solidFill>
          <a:srgbClr val="00B0F0"/>
        </a:solidFill>
      </dgm:spPr>
      <dgm:t>
        <a:bodyPr/>
        <a:lstStyle/>
        <a:p>
          <a:pPr rtl="0"/>
          <a:r>
            <a:rPr lang="en-US"/>
            <a:t>Creation of </a:t>
          </a:r>
          <a:r>
            <a:rPr lang="en-US">
              <a:latin typeface="Goudy Old Style"/>
            </a:rPr>
            <a:t>Data Pipeline</a:t>
          </a:r>
          <a:endParaRPr lang="en-US"/>
        </a:p>
      </dgm:t>
    </dgm:pt>
    <dgm:pt modelId="{FA42ACCF-F5A4-4ABC-A2AE-4A9DA1CBD9D1}" type="parTrans" cxnId="{D99F413D-311B-44B1-A029-72E36FC78983}">
      <dgm:prSet/>
      <dgm:spPr/>
      <dgm:t>
        <a:bodyPr/>
        <a:lstStyle/>
        <a:p>
          <a:endParaRPr lang="en-US"/>
        </a:p>
      </dgm:t>
    </dgm:pt>
    <dgm:pt modelId="{DA6ABA6E-7D91-4971-8935-647146054A88}" type="sibTrans" cxnId="{D99F413D-311B-44B1-A029-72E36FC78983}">
      <dgm:prSet/>
      <dgm:spPr/>
      <dgm:t>
        <a:bodyPr/>
        <a:lstStyle/>
        <a:p>
          <a:endParaRPr lang="en-US"/>
        </a:p>
      </dgm:t>
    </dgm:pt>
    <dgm:pt modelId="{1CD61BAE-5AB3-4B48-8AED-9DB00973178B}">
      <dgm:prSet/>
      <dgm:spPr/>
      <dgm:t>
        <a:bodyPr/>
        <a:lstStyle/>
        <a:p>
          <a:pPr rtl="0"/>
          <a:r>
            <a:rPr lang="en-US" b="0" i="1" baseline="0"/>
            <a:t>Week 9 – Week 10</a:t>
          </a:r>
          <a:r>
            <a:rPr lang="en-US" b="0" i="1" baseline="0">
              <a:latin typeface="Goudy Old Style"/>
            </a:rPr>
            <a:t> </a:t>
          </a:r>
          <a:r>
            <a:rPr lang="en-US" b="0" i="1" baseline="0"/>
            <a:t> April 12</a:t>
          </a:r>
          <a:r>
            <a:rPr lang="en-US" b="0" i="1" baseline="30000"/>
            <a:t>th</a:t>
          </a:r>
          <a:r>
            <a:rPr lang="en-US" b="0" i="1" baseline="0"/>
            <a:t>-23</a:t>
          </a:r>
          <a:r>
            <a:rPr lang="en-US" b="0" i="1" baseline="30000"/>
            <a:t>rd</a:t>
          </a:r>
          <a:r>
            <a:rPr lang="en-US" b="0" i="1" baseline="0">
              <a:latin typeface="Goudy Old Style"/>
            </a:rPr>
            <a:t> </a:t>
          </a:r>
          <a:endParaRPr lang="en-US"/>
        </a:p>
      </dgm:t>
    </dgm:pt>
    <dgm:pt modelId="{EDA21B0D-8A3C-4EBD-B024-DFEDD971E005}" type="parTrans" cxnId="{2641D400-A6BD-4064-94E6-4019AD15333E}">
      <dgm:prSet/>
      <dgm:spPr/>
      <dgm:t>
        <a:bodyPr/>
        <a:lstStyle/>
        <a:p>
          <a:endParaRPr lang="en-US"/>
        </a:p>
      </dgm:t>
    </dgm:pt>
    <dgm:pt modelId="{883740FC-EF38-42BF-9B1C-CCDBDBCEF671}" type="sibTrans" cxnId="{2641D400-A6BD-4064-94E6-4019AD15333E}">
      <dgm:prSet/>
      <dgm:spPr/>
      <dgm:t>
        <a:bodyPr/>
        <a:lstStyle/>
        <a:p>
          <a:endParaRPr lang="en-US"/>
        </a:p>
      </dgm:t>
    </dgm:pt>
    <dgm:pt modelId="{E4BDE5D1-8791-4773-977F-16912F56DBC6}">
      <dgm:prSet/>
      <dgm:spPr>
        <a:solidFill>
          <a:srgbClr val="00B0F0"/>
        </a:solidFill>
      </dgm:spPr>
      <dgm:t>
        <a:bodyPr/>
        <a:lstStyle/>
        <a:p>
          <a:r>
            <a:rPr lang="en-US"/>
            <a:t>Visualization &amp; Webserver Development</a:t>
          </a:r>
        </a:p>
      </dgm:t>
    </dgm:pt>
    <dgm:pt modelId="{982AB9FC-4FE5-4766-9895-87A6E5888AA7}" type="parTrans" cxnId="{20381AB4-8013-4F7F-9DE1-DDEC3A00FB77}">
      <dgm:prSet/>
      <dgm:spPr/>
      <dgm:t>
        <a:bodyPr/>
        <a:lstStyle/>
        <a:p>
          <a:endParaRPr lang="en-US"/>
        </a:p>
      </dgm:t>
    </dgm:pt>
    <dgm:pt modelId="{36DAC597-1EF1-4373-8315-5DFB289DFFF8}" type="sibTrans" cxnId="{20381AB4-8013-4F7F-9DE1-DDEC3A00FB77}">
      <dgm:prSet/>
      <dgm:spPr/>
      <dgm:t>
        <a:bodyPr/>
        <a:lstStyle/>
        <a:p>
          <a:endParaRPr lang="en-US"/>
        </a:p>
      </dgm:t>
    </dgm:pt>
    <dgm:pt modelId="{66C78284-4BF3-436E-B6B4-AA3638F31772}">
      <dgm:prSet/>
      <dgm:spPr/>
      <dgm:t>
        <a:bodyPr/>
        <a:lstStyle/>
        <a:p>
          <a:r>
            <a:rPr lang="en-US"/>
            <a:t>Testing</a:t>
          </a:r>
        </a:p>
      </dgm:t>
    </dgm:pt>
    <dgm:pt modelId="{E7E088CD-3589-44C1-B21D-4615B0C5174E}" type="parTrans" cxnId="{BA13CE61-74EE-4D50-A577-97CDD048FB0D}">
      <dgm:prSet/>
      <dgm:spPr/>
      <dgm:t>
        <a:bodyPr/>
        <a:lstStyle/>
        <a:p>
          <a:endParaRPr lang="en-US"/>
        </a:p>
      </dgm:t>
    </dgm:pt>
    <dgm:pt modelId="{106D9C9B-066E-4BE8-8270-47E735700891}" type="sibTrans" cxnId="{BA13CE61-74EE-4D50-A577-97CDD048FB0D}">
      <dgm:prSet/>
      <dgm:spPr/>
      <dgm:t>
        <a:bodyPr/>
        <a:lstStyle/>
        <a:p>
          <a:endParaRPr lang="en-US"/>
        </a:p>
      </dgm:t>
    </dgm:pt>
    <dgm:pt modelId="{7379F27F-D699-44BC-A892-1E3611D0AD24}" type="pres">
      <dgm:prSet presAssocID="{50AE58EE-9E54-4DEC-8A20-32B7A94E43BD}" presName="hierChild1" presStyleCnt="0">
        <dgm:presLayoutVars>
          <dgm:orgChart val="1"/>
          <dgm:chPref val="1"/>
          <dgm:dir/>
          <dgm:animOne val="branch"/>
          <dgm:animLvl val="lvl"/>
          <dgm:resizeHandles/>
        </dgm:presLayoutVars>
      </dgm:prSet>
      <dgm:spPr/>
    </dgm:pt>
    <dgm:pt modelId="{6EF84848-C1BA-4D3F-847B-C2AAD25CE4BE}" type="pres">
      <dgm:prSet presAssocID="{245D56CF-99F6-46C0-9BB5-5676D4D67225}" presName="hierRoot1" presStyleCnt="0">
        <dgm:presLayoutVars>
          <dgm:hierBranch val="init"/>
        </dgm:presLayoutVars>
      </dgm:prSet>
      <dgm:spPr/>
    </dgm:pt>
    <dgm:pt modelId="{C4C9FD2B-0CC8-41A6-BDB1-0BC5617A8949}" type="pres">
      <dgm:prSet presAssocID="{245D56CF-99F6-46C0-9BB5-5676D4D67225}" presName="rootComposite1" presStyleCnt="0"/>
      <dgm:spPr/>
    </dgm:pt>
    <dgm:pt modelId="{B486BE8A-193F-438F-A83A-F402618DB381}" type="pres">
      <dgm:prSet presAssocID="{245D56CF-99F6-46C0-9BB5-5676D4D67225}" presName="rootText1" presStyleLbl="node0" presStyleIdx="0" presStyleCnt="3">
        <dgm:presLayoutVars>
          <dgm:chPref val="3"/>
        </dgm:presLayoutVars>
      </dgm:prSet>
      <dgm:spPr/>
    </dgm:pt>
    <dgm:pt modelId="{6210484E-DF91-4121-BBF1-0E82E7992BA4}" type="pres">
      <dgm:prSet presAssocID="{245D56CF-99F6-46C0-9BB5-5676D4D67225}" presName="rootConnector1" presStyleLbl="node1" presStyleIdx="0" presStyleCnt="0"/>
      <dgm:spPr/>
    </dgm:pt>
    <dgm:pt modelId="{56179BA2-AC5A-4BFF-9653-BFA11812DAA7}" type="pres">
      <dgm:prSet presAssocID="{245D56CF-99F6-46C0-9BB5-5676D4D67225}" presName="hierChild2" presStyleCnt="0"/>
      <dgm:spPr/>
    </dgm:pt>
    <dgm:pt modelId="{3D964AB2-831B-462E-867E-B9D462C24854}" type="pres">
      <dgm:prSet presAssocID="{7D0C47AE-FC3B-44C1-8628-1987DF7D1530}" presName="Name37" presStyleLbl="parChTrans1D2" presStyleIdx="0" presStyleCnt="7"/>
      <dgm:spPr/>
    </dgm:pt>
    <dgm:pt modelId="{F16DE823-12C7-4E3A-B8F5-614ECD99F645}" type="pres">
      <dgm:prSet presAssocID="{86C4A094-A2AC-4762-97FE-CDE58E6D49C8}" presName="hierRoot2" presStyleCnt="0">
        <dgm:presLayoutVars>
          <dgm:hierBranch val="init"/>
        </dgm:presLayoutVars>
      </dgm:prSet>
      <dgm:spPr/>
    </dgm:pt>
    <dgm:pt modelId="{0B006C1A-B565-4B7E-94AB-079FC2E1AA28}" type="pres">
      <dgm:prSet presAssocID="{86C4A094-A2AC-4762-97FE-CDE58E6D49C8}" presName="rootComposite" presStyleCnt="0"/>
      <dgm:spPr/>
    </dgm:pt>
    <dgm:pt modelId="{13D56DB0-7795-49E1-8985-E0F2B3A4C1E4}" type="pres">
      <dgm:prSet presAssocID="{86C4A094-A2AC-4762-97FE-CDE58E6D49C8}" presName="rootText" presStyleLbl="node2" presStyleIdx="0" presStyleCnt="7" custScaleX="119998">
        <dgm:presLayoutVars>
          <dgm:chPref val="3"/>
        </dgm:presLayoutVars>
      </dgm:prSet>
      <dgm:spPr/>
    </dgm:pt>
    <dgm:pt modelId="{F266D6A2-B4BD-4F5F-B067-6B0949E472E9}" type="pres">
      <dgm:prSet presAssocID="{86C4A094-A2AC-4762-97FE-CDE58E6D49C8}" presName="rootConnector" presStyleLbl="node2" presStyleIdx="0" presStyleCnt="7"/>
      <dgm:spPr/>
    </dgm:pt>
    <dgm:pt modelId="{1F9288CA-FEB7-43D3-8DA3-7699951ACEB7}" type="pres">
      <dgm:prSet presAssocID="{86C4A094-A2AC-4762-97FE-CDE58E6D49C8}" presName="hierChild4" presStyleCnt="0"/>
      <dgm:spPr/>
    </dgm:pt>
    <dgm:pt modelId="{1B9D37FD-B8AD-4F68-91C3-7E4A808C11C8}" type="pres">
      <dgm:prSet presAssocID="{38B0F223-B4F7-4154-B018-77D9776A9300}" presName="Name37" presStyleLbl="parChTrans1D3" presStyleIdx="0" presStyleCnt="11"/>
      <dgm:spPr/>
    </dgm:pt>
    <dgm:pt modelId="{13653E86-FE78-4BEC-B23D-9D80B839E31F}" type="pres">
      <dgm:prSet presAssocID="{3B396547-11F0-419D-9747-FD3B1BECDDEA}" presName="hierRoot2" presStyleCnt="0">
        <dgm:presLayoutVars>
          <dgm:hierBranch val="init"/>
        </dgm:presLayoutVars>
      </dgm:prSet>
      <dgm:spPr/>
    </dgm:pt>
    <dgm:pt modelId="{1A67D3B4-1AD9-4D1F-8C04-1C0A45BD3719}" type="pres">
      <dgm:prSet presAssocID="{3B396547-11F0-419D-9747-FD3B1BECDDEA}" presName="rootComposite" presStyleCnt="0"/>
      <dgm:spPr/>
    </dgm:pt>
    <dgm:pt modelId="{92871010-4DCD-43CB-B53C-DB656D56D96C}" type="pres">
      <dgm:prSet presAssocID="{3B396547-11F0-419D-9747-FD3B1BECDDEA}" presName="rootText" presStyleLbl="node3" presStyleIdx="0" presStyleCnt="11">
        <dgm:presLayoutVars>
          <dgm:chPref val="3"/>
        </dgm:presLayoutVars>
      </dgm:prSet>
      <dgm:spPr/>
    </dgm:pt>
    <dgm:pt modelId="{35D11567-EC5B-4703-83D8-7D615AB37A80}" type="pres">
      <dgm:prSet presAssocID="{3B396547-11F0-419D-9747-FD3B1BECDDEA}" presName="rootConnector" presStyleLbl="node3" presStyleIdx="0" presStyleCnt="11"/>
      <dgm:spPr/>
    </dgm:pt>
    <dgm:pt modelId="{3775A1DC-BA49-408C-B4A9-E5F758C2BB1B}" type="pres">
      <dgm:prSet presAssocID="{3B396547-11F0-419D-9747-FD3B1BECDDEA}" presName="hierChild4" presStyleCnt="0"/>
      <dgm:spPr/>
    </dgm:pt>
    <dgm:pt modelId="{8D0F027D-C6C8-41BA-B649-545FD3DC0DAC}" type="pres">
      <dgm:prSet presAssocID="{3B396547-11F0-419D-9747-FD3B1BECDDEA}" presName="hierChild5" presStyleCnt="0"/>
      <dgm:spPr/>
    </dgm:pt>
    <dgm:pt modelId="{8695C9B8-379C-4BF9-BE28-3AE9DD8DA92C}" type="pres">
      <dgm:prSet presAssocID="{86C4A094-A2AC-4762-97FE-CDE58E6D49C8}" presName="hierChild5" presStyleCnt="0"/>
      <dgm:spPr/>
    </dgm:pt>
    <dgm:pt modelId="{6D587110-25A5-4AF2-8B0D-250FBD74CDDD}" type="pres">
      <dgm:prSet presAssocID="{6FD2EADC-53C9-42AD-B8EC-670F6E9701F2}" presName="Name37" presStyleLbl="parChTrans1D2" presStyleIdx="1" presStyleCnt="7"/>
      <dgm:spPr/>
    </dgm:pt>
    <dgm:pt modelId="{C2F9DE92-8B8E-4549-9187-67D991EB8619}" type="pres">
      <dgm:prSet presAssocID="{45C5A4FA-F8C3-48BB-AE9F-93AB6F593A3D}" presName="hierRoot2" presStyleCnt="0">
        <dgm:presLayoutVars>
          <dgm:hierBranch val="init"/>
        </dgm:presLayoutVars>
      </dgm:prSet>
      <dgm:spPr/>
    </dgm:pt>
    <dgm:pt modelId="{D89B737B-C0EF-4171-B8A2-48D6F4E5A8CF}" type="pres">
      <dgm:prSet presAssocID="{45C5A4FA-F8C3-48BB-AE9F-93AB6F593A3D}" presName="rootComposite" presStyleCnt="0"/>
      <dgm:spPr/>
    </dgm:pt>
    <dgm:pt modelId="{58F7E5FB-9432-4B3A-9ACF-4AE14093D097}" type="pres">
      <dgm:prSet presAssocID="{45C5A4FA-F8C3-48BB-AE9F-93AB6F593A3D}" presName="rootText" presStyleLbl="node2" presStyleIdx="1" presStyleCnt="7" custScaleX="119998">
        <dgm:presLayoutVars>
          <dgm:chPref val="3"/>
        </dgm:presLayoutVars>
      </dgm:prSet>
      <dgm:spPr/>
    </dgm:pt>
    <dgm:pt modelId="{553FD6B4-F8AC-45B4-A1D9-D3250DD11DEB}" type="pres">
      <dgm:prSet presAssocID="{45C5A4FA-F8C3-48BB-AE9F-93AB6F593A3D}" presName="rootConnector" presStyleLbl="node2" presStyleIdx="1" presStyleCnt="7"/>
      <dgm:spPr/>
    </dgm:pt>
    <dgm:pt modelId="{4E66B844-6196-4756-AD06-126B3C677EE3}" type="pres">
      <dgm:prSet presAssocID="{45C5A4FA-F8C3-48BB-AE9F-93AB6F593A3D}" presName="hierChild4" presStyleCnt="0"/>
      <dgm:spPr/>
    </dgm:pt>
    <dgm:pt modelId="{C98404D8-A94D-4A79-9279-4022DD946D46}" type="pres">
      <dgm:prSet presAssocID="{34CBBBD1-0C23-4B4F-9EF8-EAEDD1A3C295}" presName="Name37" presStyleLbl="parChTrans1D3" presStyleIdx="1" presStyleCnt="11"/>
      <dgm:spPr/>
    </dgm:pt>
    <dgm:pt modelId="{FFF4F5AE-10E1-457C-9482-04B184E647A2}" type="pres">
      <dgm:prSet presAssocID="{D99A9E28-3A14-4420-A136-AE983D70684A}" presName="hierRoot2" presStyleCnt="0">
        <dgm:presLayoutVars>
          <dgm:hierBranch val="init"/>
        </dgm:presLayoutVars>
      </dgm:prSet>
      <dgm:spPr/>
    </dgm:pt>
    <dgm:pt modelId="{DB2D934D-40EB-4231-8707-B01EAD0C4B2D}" type="pres">
      <dgm:prSet presAssocID="{D99A9E28-3A14-4420-A136-AE983D70684A}" presName="rootComposite" presStyleCnt="0"/>
      <dgm:spPr/>
    </dgm:pt>
    <dgm:pt modelId="{11CDA15C-6706-4C48-BEC4-2D12FED3EA18}" type="pres">
      <dgm:prSet presAssocID="{D99A9E28-3A14-4420-A136-AE983D70684A}" presName="rootText" presStyleLbl="node3" presStyleIdx="1" presStyleCnt="11">
        <dgm:presLayoutVars>
          <dgm:chPref val="3"/>
        </dgm:presLayoutVars>
      </dgm:prSet>
      <dgm:spPr/>
    </dgm:pt>
    <dgm:pt modelId="{7CED5C68-69C7-40E1-8692-36C4CE244E8A}" type="pres">
      <dgm:prSet presAssocID="{D99A9E28-3A14-4420-A136-AE983D70684A}" presName="rootConnector" presStyleLbl="node3" presStyleIdx="1" presStyleCnt="11"/>
      <dgm:spPr/>
    </dgm:pt>
    <dgm:pt modelId="{AF4E8B87-6346-459D-BB7F-61DD0327864C}" type="pres">
      <dgm:prSet presAssocID="{D99A9E28-3A14-4420-A136-AE983D70684A}" presName="hierChild4" presStyleCnt="0"/>
      <dgm:spPr/>
    </dgm:pt>
    <dgm:pt modelId="{93DA597B-2EC3-462B-B13D-898BA7D428B1}" type="pres">
      <dgm:prSet presAssocID="{D99A9E28-3A14-4420-A136-AE983D70684A}" presName="hierChild5" presStyleCnt="0"/>
      <dgm:spPr/>
    </dgm:pt>
    <dgm:pt modelId="{562CD85F-1D7D-49CE-B82F-93C4A72668C1}" type="pres">
      <dgm:prSet presAssocID="{909395EA-E55A-47C3-8869-FB8C380B9942}" presName="Name37" presStyleLbl="parChTrans1D3" presStyleIdx="2" presStyleCnt="11"/>
      <dgm:spPr/>
    </dgm:pt>
    <dgm:pt modelId="{A708422D-0681-494F-984D-20CF977E64FE}" type="pres">
      <dgm:prSet presAssocID="{D8302160-8325-4A15-8D03-47762813042F}" presName="hierRoot2" presStyleCnt="0">
        <dgm:presLayoutVars>
          <dgm:hierBranch val="init"/>
        </dgm:presLayoutVars>
      </dgm:prSet>
      <dgm:spPr/>
    </dgm:pt>
    <dgm:pt modelId="{98A16463-3B0A-4B18-88A4-01EE58B5EEBB}" type="pres">
      <dgm:prSet presAssocID="{D8302160-8325-4A15-8D03-47762813042F}" presName="rootComposite" presStyleCnt="0"/>
      <dgm:spPr/>
    </dgm:pt>
    <dgm:pt modelId="{DB820211-61ED-47B3-9994-27C875B28FDD}" type="pres">
      <dgm:prSet presAssocID="{D8302160-8325-4A15-8D03-47762813042F}" presName="rootText" presStyleLbl="node3" presStyleIdx="2" presStyleCnt="11">
        <dgm:presLayoutVars>
          <dgm:chPref val="3"/>
        </dgm:presLayoutVars>
      </dgm:prSet>
      <dgm:spPr/>
    </dgm:pt>
    <dgm:pt modelId="{36379FCA-674B-4C65-B481-8CEE395BF1C5}" type="pres">
      <dgm:prSet presAssocID="{D8302160-8325-4A15-8D03-47762813042F}" presName="rootConnector" presStyleLbl="node3" presStyleIdx="2" presStyleCnt="11"/>
      <dgm:spPr/>
    </dgm:pt>
    <dgm:pt modelId="{34DD5D53-BF51-45F7-A3DC-FE0410BBBBCD}" type="pres">
      <dgm:prSet presAssocID="{D8302160-8325-4A15-8D03-47762813042F}" presName="hierChild4" presStyleCnt="0"/>
      <dgm:spPr/>
    </dgm:pt>
    <dgm:pt modelId="{8FEDA399-F877-4D19-A4D6-FAB21CAB244A}" type="pres">
      <dgm:prSet presAssocID="{D8302160-8325-4A15-8D03-47762813042F}" presName="hierChild5" presStyleCnt="0"/>
      <dgm:spPr/>
    </dgm:pt>
    <dgm:pt modelId="{3DCDCA2B-601C-4F00-9515-026128F07A30}" type="pres">
      <dgm:prSet presAssocID="{45C5A4FA-F8C3-48BB-AE9F-93AB6F593A3D}" presName="hierChild5" presStyleCnt="0"/>
      <dgm:spPr/>
    </dgm:pt>
    <dgm:pt modelId="{A41AC242-79BA-4A6B-820D-585DAD9056CB}" type="pres">
      <dgm:prSet presAssocID="{245D56CF-99F6-46C0-9BB5-5676D4D67225}" presName="hierChild3" presStyleCnt="0"/>
      <dgm:spPr/>
    </dgm:pt>
    <dgm:pt modelId="{0AC8CA6F-3E0F-4F96-8180-0520640F73FC}" type="pres">
      <dgm:prSet presAssocID="{075853AA-3E33-4042-AB65-D5F99D7EE70A}" presName="hierRoot1" presStyleCnt="0">
        <dgm:presLayoutVars>
          <dgm:hierBranch val="init"/>
        </dgm:presLayoutVars>
      </dgm:prSet>
      <dgm:spPr/>
    </dgm:pt>
    <dgm:pt modelId="{BE18E178-8C29-441F-A0A0-DBB9A227E6AE}" type="pres">
      <dgm:prSet presAssocID="{075853AA-3E33-4042-AB65-D5F99D7EE70A}" presName="rootComposite1" presStyleCnt="0"/>
      <dgm:spPr/>
    </dgm:pt>
    <dgm:pt modelId="{3382780E-A845-426B-AD85-2C49395B21AA}" type="pres">
      <dgm:prSet presAssocID="{075853AA-3E33-4042-AB65-D5F99D7EE70A}" presName="rootText1" presStyleLbl="node0" presStyleIdx="1" presStyleCnt="3">
        <dgm:presLayoutVars>
          <dgm:chPref val="3"/>
        </dgm:presLayoutVars>
      </dgm:prSet>
      <dgm:spPr/>
    </dgm:pt>
    <dgm:pt modelId="{2688E671-8724-4AC4-8823-C5BDB78DC14C}" type="pres">
      <dgm:prSet presAssocID="{075853AA-3E33-4042-AB65-D5F99D7EE70A}" presName="rootConnector1" presStyleLbl="node1" presStyleIdx="0" presStyleCnt="0"/>
      <dgm:spPr/>
    </dgm:pt>
    <dgm:pt modelId="{9539A856-BA83-4C3D-BA76-23AFC7EDF291}" type="pres">
      <dgm:prSet presAssocID="{075853AA-3E33-4042-AB65-D5F99D7EE70A}" presName="hierChild2" presStyleCnt="0"/>
      <dgm:spPr/>
    </dgm:pt>
    <dgm:pt modelId="{FB298DE2-3495-44D7-B868-B94B7B97AE91}" type="pres">
      <dgm:prSet presAssocID="{D0D7C64E-B344-4CDA-A99F-298D743D0C32}" presName="Name37" presStyleLbl="parChTrans1D2" presStyleIdx="2" presStyleCnt="7"/>
      <dgm:spPr/>
    </dgm:pt>
    <dgm:pt modelId="{08BE7CC9-6DD3-4B91-A49D-4B778401B995}" type="pres">
      <dgm:prSet presAssocID="{0E8A1789-023C-405C-B002-F4DEE44496AB}" presName="hierRoot2" presStyleCnt="0">
        <dgm:presLayoutVars>
          <dgm:hierBranch val="init"/>
        </dgm:presLayoutVars>
      </dgm:prSet>
      <dgm:spPr/>
    </dgm:pt>
    <dgm:pt modelId="{3270D24A-C6EB-4096-8441-498368453EC8}" type="pres">
      <dgm:prSet presAssocID="{0E8A1789-023C-405C-B002-F4DEE44496AB}" presName="rootComposite" presStyleCnt="0"/>
      <dgm:spPr/>
    </dgm:pt>
    <dgm:pt modelId="{F2307977-4B16-4E8F-883B-CCD512F9182D}" type="pres">
      <dgm:prSet presAssocID="{0E8A1789-023C-405C-B002-F4DEE44496AB}" presName="rootText" presStyleLbl="node2" presStyleIdx="2" presStyleCnt="7" custScaleX="119998">
        <dgm:presLayoutVars>
          <dgm:chPref val="3"/>
        </dgm:presLayoutVars>
      </dgm:prSet>
      <dgm:spPr/>
    </dgm:pt>
    <dgm:pt modelId="{2B662353-213C-443F-8139-1CB6DF1A9961}" type="pres">
      <dgm:prSet presAssocID="{0E8A1789-023C-405C-B002-F4DEE44496AB}" presName="rootConnector" presStyleLbl="node2" presStyleIdx="2" presStyleCnt="7"/>
      <dgm:spPr/>
    </dgm:pt>
    <dgm:pt modelId="{C780CA5A-4C91-4F29-B760-B412103F153F}" type="pres">
      <dgm:prSet presAssocID="{0E8A1789-023C-405C-B002-F4DEE44496AB}" presName="hierChild4" presStyleCnt="0"/>
      <dgm:spPr/>
    </dgm:pt>
    <dgm:pt modelId="{C143615F-0EE2-4B11-9E6D-BDB2B2550AD8}" type="pres">
      <dgm:prSet presAssocID="{7002A220-EF86-4AD4-B8DB-6618ADE1FBA2}" presName="Name37" presStyleLbl="parChTrans1D3" presStyleIdx="3" presStyleCnt="11"/>
      <dgm:spPr/>
    </dgm:pt>
    <dgm:pt modelId="{55B2A361-CB5E-4DA4-B0E0-F009E978319E}" type="pres">
      <dgm:prSet presAssocID="{29E3FE57-B190-43E7-A30D-58B114925DAD}" presName="hierRoot2" presStyleCnt="0">
        <dgm:presLayoutVars>
          <dgm:hierBranch val="init"/>
        </dgm:presLayoutVars>
      </dgm:prSet>
      <dgm:spPr/>
    </dgm:pt>
    <dgm:pt modelId="{CA582603-D97A-413B-9D53-C31622A78F06}" type="pres">
      <dgm:prSet presAssocID="{29E3FE57-B190-43E7-A30D-58B114925DAD}" presName="rootComposite" presStyleCnt="0"/>
      <dgm:spPr/>
    </dgm:pt>
    <dgm:pt modelId="{0EE3865B-88C1-4E57-A6A2-186037B22D9E}" type="pres">
      <dgm:prSet presAssocID="{29E3FE57-B190-43E7-A30D-58B114925DAD}" presName="rootText" presStyleLbl="node3" presStyleIdx="3" presStyleCnt="11">
        <dgm:presLayoutVars>
          <dgm:chPref val="3"/>
        </dgm:presLayoutVars>
      </dgm:prSet>
      <dgm:spPr/>
    </dgm:pt>
    <dgm:pt modelId="{FC7BB6F7-5215-46AE-942D-15F8DF7C56AD}" type="pres">
      <dgm:prSet presAssocID="{29E3FE57-B190-43E7-A30D-58B114925DAD}" presName="rootConnector" presStyleLbl="node3" presStyleIdx="3" presStyleCnt="11"/>
      <dgm:spPr/>
    </dgm:pt>
    <dgm:pt modelId="{AF3F05A6-75D2-44A1-A04C-F45BB95351BA}" type="pres">
      <dgm:prSet presAssocID="{29E3FE57-B190-43E7-A30D-58B114925DAD}" presName="hierChild4" presStyleCnt="0"/>
      <dgm:spPr/>
    </dgm:pt>
    <dgm:pt modelId="{E022B002-3CF0-4FF3-B344-2AD0FEB410F3}" type="pres">
      <dgm:prSet presAssocID="{29E3FE57-B190-43E7-A30D-58B114925DAD}" presName="hierChild5" presStyleCnt="0"/>
      <dgm:spPr/>
    </dgm:pt>
    <dgm:pt modelId="{55BB3325-66F6-40C6-ABD4-14E198329FD8}" type="pres">
      <dgm:prSet presAssocID="{0E8A1789-023C-405C-B002-F4DEE44496AB}" presName="hierChild5" presStyleCnt="0"/>
      <dgm:spPr/>
    </dgm:pt>
    <dgm:pt modelId="{396C2A1F-2CAF-43B4-B690-20DD6A1B2E34}" type="pres">
      <dgm:prSet presAssocID="{83ABE8D1-4CF7-4D65-B01B-47D8E4F45820}" presName="Name37" presStyleLbl="parChTrans1D2" presStyleIdx="3" presStyleCnt="7"/>
      <dgm:spPr/>
    </dgm:pt>
    <dgm:pt modelId="{823FE1AC-C0F8-4913-92DB-FCDBA90EB4D1}" type="pres">
      <dgm:prSet presAssocID="{3C96E9E2-0309-4051-99D3-DCB5535B2CCF}" presName="hierRoot2" presStyleCnt="0">
        <dgm:presLayoutVars>
          <dgm:hierBranch val="init"/>
        </dgm:presLayoutVars>
      </dgm:prSet>
      <dgm:spPr/>
    </dgm:pt>
    <dgm:pt modelId="{23E2B133-EFCD-4EEC-A5AB-3FE2EDCBD486}" type="pres">
      <dgm:prSet presAssocID="{3C96E9E2-0309-4051-99D3-DCB5535B2CCF}" presName="rootComposite" presStyleCnt="0"/>
      <dgm:spPr/>
    </dgm:pt>
    <dgm:pt modelId="{0AE45379-F3A7-4ED8-8CE6-A174D9248749}" type="pres">
      <dgm:prSet presAssocID="{3C96E9E2-0309-4051-99D3-DCB5535B2CCF}" presName="rootText" presStyleLbl="node2" presStyleIdx="3" presStyleCnt="7" custScaleX="119998">
        <dgm:presLayoutVars>
          <dgm:chPref val="3"/>
        </dgm:presLayoutVars>
      </dgm:prSet>
      <dgm:spPr/>
    </dgm:pt>
    <dgm:pt modelId="{C5561EAD-D3A8-4433-A4FE-7FC85B37B98A}" type="pres">
      <dgm:prSet presAssocID="{3C96E9E2-0309-4051-99D3-DCB5535B2CCF}" presName="rootConnector" presStyleLbl="node2" presStyleIdx="3" presStyleCnt="7"/>
      <dgm:spPr/>
    </dgm:pt>
    <dgm:pt modelId="{FA7B1927-1F62-4088-9DBB-A8D1D108BDBF}" type="pres">
      <dgm:prSet presAssocID="{3C96E9E2-0309-4051-99D3-DCB5535B2CCF}" presName="hierChild4" presStyleCnt="0"/>
      <dgm:spPr/>
    </dgm:pt>
    <dgm:pt modelId="{0388E678-EF9E-497B-9456-649A8723BB41}" type="pres">
      <dgm:prSet presAssocID="{01B7E8AF-4184-4234-8769-DDECDA27BF0B}" presName="Name37" presStyleLbl="parChTrans1D3" presStyleIdx="4" presStyleCnt="11"/>
      <dgm:spPr/>
    </dgm:pt>
    <dgm:pt modelId="{0F86D77E-C4EB-47AE-8D53-9A4E27F4740F}" type="pres">
      <dgm:prSet presAssocID="{CCC0391C-0F8E-480D-9FBB-C76E860FBA94}" presName="hierRoot2" presStyleCnt="0">
        <dgm:presLayoutVars>
          <dgm:hierBranch val="init"/>
        </dgm:presLayoutVars>
      </dgm:prSet>
      <dgm:spPr/>
    </dgm:pt>
    <dgm:pt modelId="{29A5E267-2C85-412F-BD43-AD506E6D9282}" type="pres">
      <dgm:prSet presAssocID="{CCC0391C-0F8E-480D-9FBB-C76E860FBA94}" presName="rootComposite" presStyleCnt="0"/>
      <dgm:spPr/>
    </dgm:pt>
    <dgm:pt modelId="{BD792D92-1F5C-40A9-ABDA-D29321E929E8}" type="pres">
      <dgm:prSet presAssocID="{CCC0391C-0F8E-480D-9FBB-C76E860FBA94}" presName="rootText" presStyleLbl="node3" presStyleIdx="4" presStyleCnt="11">
        <dgm:presLayoutVars>
          <dgm:chPref val="3"/>
        </dgm:presLayoutVars>
      </dgm:prSet>
      <dgm:spPr/>
    </dgm:pt>
    <dgm:pt modelId="{4C2A512C-57F4-4066-982B-CBF8AB428DA4}" type="pres">
      <dgm:prSet presAssocID="{CCC0391C-0F8E-480D-9FBB-C76E860FBA94}" presName="rootConnector" presStyleLbl="node3" presStyleIdx="4" presStyleCnt="11"/>
      <dgm:spPr/>
    </dgm:pt>
    <dgm:pt modelId="{8CB47DF4-70D8-42CB-8BD5-CB7F9042021B}" type="pres">
      <dgm:prSet presAssocID="{CCC0391C-0F8E-480D-9FBB-C76E860FBA94}" presName="hierChild4" presStyleCnt="0"/>
      <dgm:spPr/>
    </dgm:pt>
    <dgm:pt modelId="{C65B6549-E3EE-418D-833B-E31F5B88B72B}" type="pres">
      <dgm:prSet presAssocID="{CCC0391C-0F8E-480D-9FBB-C76E860FBA94}" presName="hierChild5" presStyleCnt="0"/>
      <dgm:spPr/>
    </dgm:pt>
    <dgm:pt modelId="{1B0B3256-B1DF-4D23-8C77-35590ED401BD}" type="pres">
      <dgm:prSet presAssocID="{3C96E9E2-0309-4051-99D3-DCB5535B2CCF}" presName="hierChild5" presStyleCnt="0"/>
      <dgm:spPr/>
    </dgm:pt>
    <dgm:pt modelId="{B7708A7C-B194-42EA-9B94-7300B9084096}" type="pres">
      <dgm:prSet presAssocID="{C7A39A76-08FB-4E9F-B6EA-4134509CB7A0}" presName="Name37" presStyleLbl="parChTrans1D2" presStyleIdx="4" presStyleCnt="7"/>
      <dgm:spPr/>
    </dgm:pt>
    <dgm:pt modelId="{6106A33B-C3B9-4D66-B0BC-3BAC2846C7B5}" type="pres">
      <dgm:prSet presAssocID="{D0F9BC46-5D7B-42C8-B685-697BC78B8B6A}" presName="hierRoot2" presStyleCnt="0">
        <dgm:presLayoutVars>
          <dgm:hierBranch val="init"/>
        </dgm:presLayoutVars>
      </dgm:prSet>
      <dgm:spPr/>
    </dgm:pt>
    <dgm:pt modelId="{F3EFBC24-CC46-44B8-BFA3-9C938C500246}" type="pres">
      <dgm:prSet presAssocID="{D0F9BC46-5D7B-42C8-B685-697BC78B8B6A}" presName="rootComposite" presStyleCnt="0"/>
      <dgm:spPr/>
    </dgm:pt>
    <dgm:pt modelId="{E7AB38E2-2F07-4342-855F-AECDF6D99B4B}" type="pres">
      <dgm:prSet presAssocID="{D0F9BC46-5D7B-42C8-B685-697BC78B8B6A}" presName="rootText" presStyleLbl="node2" presStyleIdx="4" presStyleCnt="7" custScaleX="119998">
        <dgm:presLayoutVars>
          <dgm:chPref val="3"/>
        </dgm:presLayoutVars>
      </dgm:prSet>
      <dgm:spPr/>
    </dgm:pt>
    <dgm:pt modelId="{1BE94B53-5BD9-4EBB-A6EE-3B1B93609730}" type="pres">
      <dgm:prSet presAssocID="{D0F9BC46-5D7B-42C8-B685-697BC78B8B6A}" presName="rootConnector" presStyleLbl="node2" presStyleIdx="4" presStyleCnt="7"/>
      <dgm:spPr/>
    </dgm:pt>
    <dgm:pt modelId="{E232EDF9-12C3-4C31-85E6-827F721BFDE0}" type="pres">
      <dgm:prSet presAssocID="{D0F9BC46-5D7B-42C8-B685-697BC78B8B6A}" presName="hierChild4" presStyleCnt="0"/>
      <dgm:spPr/>
    </dgm:pt>
    <dgm:pt modelId="{D012597B-F3C4-4A8D-A117-74F7B84F5272}" type="pres">
      <dgm:prSet presAssocID="{666C0A4A-60EC-451C-995B-23E50E7449DB}" presName="Name37" presStyleLbl="parChTrans1D3" presStyleIdx="5" presStyleCnt="11"/>
      <dgm:spPr/>
    </dgm:pt>
    <dgm:pt modelId="{E104A57A-306C-4C7B-8788-09B5B7DBD597}" type="pres">
      <dgm:prSet presAssocID="{3BC2D133-453A-403B-8CC2-7851B2356465}" presName="hierRoot2" presStyleCnt="0">
        <dgm:presLayoutVars>
          <dgm:hierBranch val="init"/>
        </dgm:presLayoutVars>
      </dgm:prSet>
      <dgm:spPr/>
    </dgm:pt>
    <dgm:pt modelId="{83CD74BF-801E-48E8-91EF-8A3510F69464}" type="pres">
      <dgm:prSet presAssocID="{3BC2D133-453A-403B-8CC2-7851B2356465}" presName="rootComposite" presStyleCnt="0"/>
      <dgm:spPr/>
    </dgm:pt>
    <dgm:pt modelId="{ACEA34D3-C20A-40E6-A812-E1D8901FA839}" type="pres">
      <dgm:prSet presAssocID="{3BC2D133-453A-403B-8CC2-7851B2356465}" presName="rootText" presStyleLbl="node3" presStyleIdx="5" presStyleCnt="11">
        <dgm:presLayoutVars>
          <dgm:chPref val="3"/>
        </dgm:presLayoutVars>
      </dgm:prSet>
      <dgm:spPr/>
    </dgm:pt>
    <dgm:pt modelId="{D2EC8835-A5C7-4A20-BAC4-BF16146B3C48}" type="pres">
      <dgm:prSet presAssocID="{3BC2D133-453A-403B-8CC2-7851B2356465}" presName="rootConnector" presStyleLbl="node3" presStyleIdx="5" presStyleCnt="11"/>
      <dgm:spPr/>
    </dgm:pt>
    <dgm:pt modelId="{8D64C463-9F2C-4390-8B47-A966DCE84958}" type="pres">
      <dgm:prSet presAssocID="{3BC2D133-453A-403B-8CC2-7851B2356465}" presName="hierChild4" presStyleCnt="0"/>
      <dgm:spPr/>
    </dgm:pt>
    <dgm:pt modelId="{06C97515-1434-490A-959D-AB95C983BA6F}" type="pres">
      <dgm:prSet presAssocID="{3BC2D133-453A-403B-8CC2-7851B2356465}" presName="hierChild5" presStyleCnt="0"/>
      <dgm:spPr/>
    </dgm:pt>
    <dgm:pt modelId="{1F1B4694-E287-4E2C-A0A1-DD4BC6069E38}" type="pres">
      <dgm:prSet presAssocID="{39DFF4FA-B60D-497A-A05C-D4CDBCF1871B}" presName="Name37" presStyleLbl="parChTrans1D3" presStyleIdx="6" presStyleCnt="11"/>
      <dgm:spPr/>
    </dgm:pt>
    <dgm:pt modelId="{CF159345-92D0-41E1-BB86-DD468EE49566}" type="pres">
      <dgm:prSet presAssocID="{751F9828-895C-483E-B463-48B90DFEE8AB}" presName="hierRoot2" presStyleCnt="0">
        <dgm:presLayoutVars>
          <dgm:hierBranch val="init"/>
        </dgm:presLayoutVars>
      </dgm:prSet>
      <dgm:spPr/>
    </dgm:pt>
    <dgm:pt modelId="{01C1525C-CB82-4717-A1A6-528C6C0331DF}" type="pres">
      <dgm:prSet presAssocID="{751F9828-895C-483E-B463-48B90DFEE8AB}" presName="rootComposite" presStyleCnt="0"/>
      <dgm:spPr/>
    </dgm:pt>
    <dgm:pt modelId="{288D31D2-AB4D-450B-930B-0C51144217EE}" type="pres">
      <dgm:prSet presAssocID="{751F9828-895C-483E-B463-48B90DFEE8AB}" presName="rootText" presStyleLbl="node3" presStyleIdx="6" presStyleCnt="11">
        <dgm:presLayoutVars>
          <dgm:chPref val="3"/>
        </dgm:presLayoutVars>
      </dgm:prSet>
      <dgm:spPr/>
    </dgm:pt>
    <dgm:pt modelId="{EA85910A-B1DC-4DF5-9F6B-67B796896140}" type="pres">
      <dgm:prSet presAssocID="{751F9828-895C-483E-B463-48B90DFEE8AB}" presName="rootConnector" presStyleLbl="node3" presStyleIdx="6" presStyleCnt="11"/>
      <dgm:spPr/>
    </dgm:pt>
    <dgm:pt modelId="{2A2BDED8-D076-4B45-B48C-C4F9CEB8D3DC}" type="pres">
      <dgm:prSet presAssocID="{751F9828-895C-483E-B463-48B90DFEE8AB}" presName="hierChild4" presStyleCnt="0"/>
      <dgm:spPr/>
    </dgm:pt>
    <dgm:pt modelId="{0C6CE6C7-64C0-4896-9B8A-5542C2B3466B}" type="pres">
      <dgm:prSet presAssocID="{751F9828-895C-483E-B463-48B90DFEE8AB}" presName="hierChild5" presStyleCnt="0"/>
      <dgm:spPr/>
    </dgm:pt>
    <dgm:pt modelId="{AD340747-CB3A-43B6-A269-E0C71DC53080}" type="pres">
      <dgm:prSet presAssocID="{D0F9BC46-5D7B-42C8-B685-697BC78B8B6A}" presName="hierChild5" presStyleCnt="0"/>
      <dgm:spPr/>
    </dgm:pt>
    <dgm:pt modelId="{0C8F921E-3EB8-4B9B-91AE-2F648511090E}" type="pres">
      <dgm:prSet presAssocID="{075853AA-3E33-4042-AB65-D5F99D7EE70A}" presName="hierChild3" presStyleCnt="0"/>
      <dgm:spPr/>
    </dgm:pt>
    <dgm:pt modelId="{E2702294-465F-457A-8AB6-5E612910A0E5}" type="pres">
      <dgm:prSet presAssocID="{23959815-5916-4221-B755-5F9298D7D840}" presName="hierRoot1" presStyleCnt="0">
        <dgm:presLayoutVars>
          <dgm:hierBranch val="init"/>
        </dgm:presLayoutVars>
      </dgm:prSet>
      <dgm:spPr/>
    </dgm:pt>
    <dgm:pt modelId="{1C16A57D-EA36-46BE-90A0-CD1E4C5760FA}" type="pres">
      <dgm:prSet presAssocID="{23959815-5916-4221-B755-5F9298D7D840}" presName="rootComposite1" presStyleCnt="0"/>
      <dgm:spPr/>
    </dgm:pt>
    <dgm:pt modelId="{EC551391-7E8A-40A4-A179-E36184D70C45}" type="pres">
      <dgm:prSet presAssocID="{23959815-5916-4221-B755-5F9298D7D840}" presName="rootText1" presStyleLbl="node0" presStyleIdx="2" presStyleCnt="3">
        <dgm:presLayoutVars>
          <dgm:chPref val="3"/>
        </dgm:presLayoutVars>
      </dgm:prSet>
      <dgm:spPr/>
    </dgm:pt>
    <dgm:pt modelId="{1AC44F84-5F28-4AA9-9D0B-44F2D7C9D7DA}" type="pres">
      <dgm:prSet presAssocID="{23959815-5916-4221-B755-5F9298D7D840}" presName="rootConnector1" presStyleLbl="node1" presStyleIdx="0" presStyleCnt="0"/>
      <dgm:spPr/>
    </dgm:pt>
    <dgm:pt modelId="{9B1C961F-31A4-4D14-A8F2-34F84FD81F4B}" type="pres">
      <dgm:prSet presAssocID="{23959815-5916-4221-B755-5F9298D7D840}" presName="hierChild2" presStyleCnt="0"/>
      <dgm:spPr/>
    </dgm:pt>
    <dgm:pt modelId="{7E7E3715-C27E-43DC-87C8-BEB119DA44DD}" type="pres">
      <dgm:prSet presAssocID="{A2A249E1-DC79-4A47-B4FB-5AAB80EB69A4}" presName="Name37" presStyleLbl="parChTrans1D2" presStyleIdx="5" presStyleCnt="7"/>
      <dgm:spPr/>
    </dgm:pt>
    <dgm:pt modelId="{F9372E97-43DB-45C1-92FF-7E3DE6D0C26B}" type="pres">
      <dgm:prSet presAssocID="{64881576-D44A-4982-9587-AF5A9A52DEED}" presName="hierRoot2" presStyleCnt="0">
        <dgm:presLayoutVars>
          <dgm:hierBranch val="init"/>
        </dgm:presLayoutVars>
      </dgm:prSet>
      <dgm:spPr/>
    </dgm:pt>
    <dgm:pt modelId="{83934A88-CBA9-4D93-9248-B45EF4E3B363}" type="pres">
      <dgm:prSet presAssocID="{64881576-D44A-4982-9587-AF5A9A52DEED}" presName="rootComposite" presStyleCnt="0"/>
      <dgm:spPr/>
    </dgm:pt>
    <dgm:pt modelId="{A843D1E9-9DE4-411C-ADC1-6E338D15DB97}" type="pres">
      <dgm:prSet presAssocID="{64881576-D44A-4982-9587-AF5A9A52DEED}" presName="rootText" presStyleLbl="node2" presStyleIdx="5" presStyleCnt="7" custScaleX="119998">
        <dgm:presLayoutVars>
          <dgm:chPref val="3"/>
        </dgm:presLayoutVars>
      </dgm:prSet>
      <dgm:spPr/>
    </dgm:pt>
    <dgm:pt modelId="{6ABB21CF-273E-4C71-B44C-808202D03FB7}" type="pres">
      <dgm:prSet presAssocID="{64881576-D44A-4982-9587-AF5A9A52DEED}" presName="rootConnector" presStyleLbl="node2" presStyleIdx="5" presStyleCnt="7"/>
      <dgm:spPr/>
    </dgm:pt>
    <dgm:pt modelId="{64716BFD-D1D3-4A7E-AA7A-2FCBBFC073CE}" type="pres">
      <dgm:prSet presAssocID="{64881576-D44A-4982-9587-AF5A9A52DEED}" presName="hierChild4" presStyleCnt="0"/>
      <dgm:spPr/>
    </dgm:pt>
    <dgm:pt modelId="{46114840-5D64-4AB8-8EC4-491140A07EF5}" type="pres">
      <dgm:prSet presAssocID="{80506912-D843-4482-B696-1AEED1C34B6A}" presName="Name37" presStyleLbl="parChTrans1D3" presStyleIdx="7" presStyleCnt="11"/>
      <dgm:spPr/>
    </dgm:pt>
    <dgm:pt modelId="{DA365912-2101-49FC-BDE8-B83474D5C373}" type="pres">
      <dgm:prSet presAssocID="{C76402BB-B05E-4058-893E-30A5A62085DA}" presName="hierRoot2" presStyleCnt="0">
        <dgm:presLayoutVars>
          <dgm:hierBranch val="init"/>
        </dgm:presLayoutVars>
      </dgm:prSet>
      <dgm:spPr/>
    </dgm:pt>
    <dgm:pt modelId="{34539A21-0836-4647-BB36-5B88A6761C83}" type="pres">
      <dgm:prSet presAssocID="{C76402BB-B05E-4058-893E-30A5A62085DA}" presName="rootComposite" presStyleCnt="0"/>
      <dgm:spPr/>
    </dgm:pt>
    <dgm:pt modelId="{97C1F0AB-B9B0-4237-AA05-2A3AC106A0CC}" type="pres">
      <dgm:prSet presAssocID="{C76402BB-B05E-4058-893E-30A5A62085DA}" presName="rootText" presStyleLbl="node3" presStyleIdx="7" presStyleCnt="11">
        <dgm:presLayoutVars>
          <dgm:chPref val="3"/>
        </dgm:presLayoutVars>
      </dgm:prSet>
      <dgm:spPr/>
    </dgm:pt>
    <dgm:pt modelId="{9101F5FE-E01A-415C-94AA-DE0C61DE6CED}" type="pres">
      <dgm:prSet presAssocID="{C76402BB-B05E-4058-893E-30A5A62085DA}" presName="rootConnector" presStyleLbl="node3" presStyleIdx="7" presStyleCnt="11"/>
      <dgm:spPr/>
    </dgm:pt>
    <dgm:pt modelId="{0E6DD755-EA38-4368-8E0A-DD8921F63D3B}" type="pres">
      <dgm:prSet presAssocID="{C76402BB-B05E-4058-893E-30A5A62085DA}" presName="hierChild4" presStyleCnt="0"/>
      <dgm:spPr/>
    </dgm:pt>
    <dgm:pt modelId="{70F8BB4C-1EBA-4D56-A6E5-14335C4B6E6C}" type="pres">
      <dgm:prSet presAssocID="{C76402BB-B05E-4058-893E-30A5A62085DA}" presName="hierChild5" presStyleCnt="0"/>
      <dgm:spPr/>
    </dgm:pt>
    <dgm:pt modelId="{5F3FD27C-2692-4324-B3ED-F76F8172AD5C}" type="pres">
      <dgm:prSet presAssocID="{FA42ACCF-F5A4-4ABC-A2AE-4A9DA1CBD9D1}" presName="Name37" presStyleLbl="parChTrans1D3" presStyleIdx="8" presStyleCnt="11"/>
      <dgm:spPr/>
    </dgm:pt>
    <dgm:pt modelId="{FFB5C632-39F5-4641-A526-966C3B941550}" type="pres">
      <dgm:prSet presAssocID="{CC437CCE-3555-47E4-9E4A-7CE870B5D629}" presName="hierRoot2" presStyleCnt="0">
        <dgm:presLayoutVars>
          <dgm:hierBranch val="init"/>
        </dgm:presLayoutVars>
      </dgm:prSet>
      <dgm:spPr/>
    </dgm:pt>
    <dgm:pt modelId="{6EFF122F-F1C7-404A-B56D-9F1603D86E1E}" type="pres">
      <dgm:prSet presAssocID="{CC437CCE-3555-47E4-9E4A-7CE870B5D629}" presName="rootComposite" presStyleCnt="0"/>
      <dgm:spPr/>
    </dgm:pt>
    <dgm:pt modelId="{CC56814F-3DF3-437C-9CCF-AED429ECD372}" type="pres">
      <dgm:prSet presAssocID="{CC437CCE-3555-47E4-9E4A-7CE870B5D629}" presName="rootText" presStyleLbl="node3" presStyleIdx="8" presStyleCnt="11">
        <dgm:presLayoutVars>
          <dgm:chPref val="3"/>
        </dgm:presLayoutVars>
      </dgm:prSet>
      <dgm:spPr/>
    </dgm:pt>
    <dgm:pt modelId="{DB9A92E2-BFFA-4360-A318-9ED02B39D63B}" type="pres">
      <dgm:prSet presAssocID="{CC437CCE-3555-47E4-9E4A-7CE870B5D629}" presName="rootConnector" presStyleLbl="node3" presStyleIdx="8" presStyleCnt="11"/>
      <dgm:spPr/>
    </dgm:pt>
    <dgm:pt modelId="{C12C3939-E742-46E7-BA1D-F7F6DF1C053E}" type="pres">
      <dgm:prSet presAssocID="{CC437CCE-3555-47E4-9E4A-7CE870B5D629}" presName="hierChild4" presStyleCnt="0"/>
      <dgm:spPr/>
    </dgm:pt>
    <dgm:pt modelId="{58F9329C-4463-435A-9D62-0BB8D12FF1AF}" type="pres">
      <dgm:prSet presAssocID="{CC437CCE-3555-47E4-9E4A-7CE870B5D629}" presName="hierChild5" presStyleCnt="0"/>
      <dgm:spPr/>
    </dgm:pt>
    <dgm:pt modelId="{812F9CDB-7AC3-4943-9F47-806A44DC4FEA}" type="pres">
      <dgm:prSet presAssocID="{64881576-D44A-4982-9587-AF5A9A52DEED}" presName="hierChild5" presStyleCnt="0"/>
      <dgm:spPr/>
    </dgm:pt>
    <dgm:pt modelId="{7AA92DFC-0D55-4F6A-8C8D-629F02443F07}" type="pres">
      <dgm:prSet presAssocID="{EDA21B0D-8A3C-4EBD-B024-DFEDD971E005}" presName="Name37" presStyleLbl="parChTrans1D2" presStyleIdx="6" presStyleCnt="7"/>
      <dgm:spPr/>
    </dgm:pt>
    <dgm:pt modelId="{D7804294-A174-44BB-B78B-C069D5FE2261}" type="pres">
      <dgm:prSet presAssocID="{1CD61BAE-5AB3-4B48-8AED-9DB00973178B}" presName="hierRoot2" presStyleCnt="0">
        <dgm:presLayoutVars>
          <dgm:hierBranch val="init"/>
        </dgm:presLayoutVars>
      </dgm:prSet>
      <dgm:spPr/>
    </dgm:pt>
    <dgm:pt modelId="{6052B6EA-936A-4D28-96D1-03A17984BB62}" type="pres">
      <dgm:prSet presAssocID="{1CD61BAE-5AB3-4B48-8AED-9DB00973178B}" presName="rootComposite" presStyleCnt="0"/>
      <dgm:spPr/>
    </dgm:pt>
    <dgm:pt modelId="{B9501C58-43FE-4F5A-BD40-7FEE140B1C20}" type="pres">
      <dgm:prSet presAssocID="{1CD61BAE-5AB3-4B48-8AED-9DB00973178B}" presName="rootText" presStyleLbl="node2" presStyleIdx="6" presStyleCnt="7" custScaleX="119998">
        <dgm:presLayoutVars>
          <dgm:chPref val="3"/>
        </dgm:presLayoutVars>
      </dgm:prSet>
      <dgm:spPr/>
    </dgm:pt>
    <dgm:pt modelId="{F728097F-C29B-4408-A662-3F054D99552A}" type="pres">
      <dgm:prSet presAssocID="{1CD61BAE-5AB3-4B48-8AED-9DB00973178B}" presName="rootConnector" presStyleLbl="node2" presStyleIdx="6" presStyleCnt="7"/>
      <dgm:spPr/>
    </dgm:pt>
    <dgm:pt modelId="{7CE2FCB8-77DB-43E8-B463-3C6302D69C37}" type="pres">
      <dgm:prSet presAssocID="{1CD61BAE-5AB3-4B48-8AED-9DB00973178B}" presName="hierChild4" presStyleCnt="0"/>
      <dgm:spPr/>
    </dgm:pt>
    <dgm:pt modelId="{968EF4B5-4F46-4FC0-B105-E9AA636CE2BE}" type="pres">
      <dgm:prSet presAssocID="{982AB9FC-4FE5-4766-9895-87A6E5888AA7}" presName="Name37" presStyleLbl="parChTrans1D3" presStyleIdx="9" presStyleCnt="11"/>
      <dgm:spPr/>
    </dgm:pt>
    <dgm:pt modelId="{C918E685-D5CE-4DF1-86D6-6BA9CDD3E877}" type="pres">
      <dgm:prSet presAssocID="{E4BDE5D1-8791-4773-977F-16912F56DBC6}" presName="hierRoot2" presStyleCnt="0">
        <dgm:presLayoutVars>
          <dgm:hierBranch val="init"/>
        </dgm:presLayoutVars>
      </dgm:prSet>
      <dgm:spPr/>
    </dgm:pt>
    <dgm:pt modelId="{7230A0FD-69C0-4A2D-9644-E005760DFCC7}" type="pres">
      <dgm:prSet presAssocID="{E4BDE5D1-8791-4773-977F-16912F56DBC6}" presName="rootComposite" presStyleCnt="0"/>
      <dgm:spPr/>
    </dgm:pt>
    <dgm:pt modelId="{16ABA607-6E2B-43D8-9D5F-2BAFBF12E968}" type="pres">
      <dgm:prSet presAssocID="{E4BDE5D1-8791-4773-977F-16912F56DBC6}" presName="rootText" presStyleLbl="node3" presStyleIdx="9" presStyleCnt="11">
        <dgm:presLayoutVars>
          <dgm:chPref val="3"/>
        </dgm:presLayoutVars>
      </dgm:prSet>
      <dgm:spPr/>
    </dgm:pt>
    <dgm:pt modelId="{459F998E-26D9-446E-AC66-9B131A5D869B}" type="pres">
      <dgm:prSet presAssocID="{E4BDE5D1-8791-4773-977F-16912F56DBC6}" presName="rootConnector" presStyleLbl="node3" presStyleIdx="9" presStyleCnt="11"/>
      <dgm:spPr/>
    </dgm:pt>
    <dgm:pt modelId="{167FBBFB-9156-41C0-A59C-7291ADDCF284}" type="pres">
      <dgm:prSet presAssocID="{E4BDE5D1-8791-4773-977F-16912F56DBC6}" presName="hierChild4" presStyleCnt="0"/>
      <dgm:spPr/>
    </dgm:pt>
    <dgm:pt modelId="{8D3E8A49-0B25-4F06-9A0E-22DC65F4E280}" type="pres">
      <dgm:prSet presAssocID="{E4BDE5D1-8791-4773-977F-16912F56DBC6}" presName="hierChild5" presStyleCnt="0"/>
      <dgm:spPr/>
    </dgm:pt>
    <dgm:pt modelId="{AFA778A3-CA24-468D-8B93-242FEFAA531A}" type="pres">
      <dgm:prSet presAssocID="{E7E088CD-3589-44C1-B21D-4615B0C5174E}" presName="Name37" presStyleLbl="parChTrans1D3" presStyleIdx="10" presStyleCnt="11"/>
      <dgm:spPr/>
    </dgm:pt>
    <dgm:pt modelId="{1D9B7ADE-CF34-4F55-B802-EEC2371C395F}" type="pres">
      <dgm:prSet presAssocID="{66C78284-4BF3-436E-B6B4-AA3638F31772}" presName="hierRoot2" presStyleCnt="0">
        <dgm:presLayoutVars>
          <dgm:hierBranch val="init"/>
        </dgm:presLayoutVars>
      </dgm:prSet>
      <dgm:spPr/>
    </dgm:pt>
    <dgm:pt modelId="{A3BDC46B-5F30-4C55-9ACB-B7DB8C84A4D8}" type="pres">
      <dgm:prSet presAssocID="{66C78284-4BF3-436E-B6B4-AA3638F31772}" presName="rootComposite" presStyleCnt="0"/>
      <dgm:spPr/>
    </dgm:pt>
    <dgm:pt modelId="{1E144B26-8F39-48E8-B5EA-E2C0636C2F03}" type="pres">
      <dgm:prSet presAssocID="{66C78284-4BF3-436E-B6B4-AA3638F31772}" presName="rootText" presStyleLbl="node3" presStyleIdx="10" presStyleCnt="11">
        <dgm:presLayoutVars>
          <dgm:chPref val="3"/>
        </dgm:presLayoutVars>
      </dgm:prSet>
      <dgm:spPr/>
    </dgm:pt>
    <dgm:pt modelId="{24C9DC1E-5633-4163-A228-DC760B6BF4ED}" type="pres">
      <dgm:prSet presAssocID="{66C78284-4BF3-436E-B6B4-AA3638F31772}" presName="rootConnector" presStyleLbl="node3" presStyleIdx="10" presStyleCnt="11"/>
      <dgm:spPr/>
    </dgm:pt>
    <dgm:pt modelId="{CD6EE123-3113-4200-A64D-F3CCB2565983}" type="pres">
      <dgm:prSet presAssocID="{66C78284-4BF3-436E-B6B4-AA3638F31772}" presName="hierChild4" presStyleCnt="0"/>
      <dgm:spPr/>
    </dgm:pt>
    <dgm:pt modelId="{2BDAA312-8161-4699-AE19-C294A6DD2D6C}" type="pres">
      <dgm:prSet presAssocID="{66C78284-4BF3-436E-B6B4-AA3638F31772}" presName="hierChild5" presStyleCnt="0"/>
      <dgm:spPr/>
    </dgm:pt>
    <dgm:pt modelId="{FAE57D63-3FE2-443B-B9EF-B808ADDA2BD7}" type="pres">
      <dgm:prSet presAssocID="{1CD61BAE-5AB3-4B48-8AED-9DB00973178B}" presName="hierChild5" presStyleCnt="0"/>
      <dgm:spPr/>
    </dgm:pt>
    <dgm:pt modelId="{F78D6EB9-92A0-46BF-A6CA-0E7035578FAF}" type="pres">
      <dgm:prSet presAssocID="{23959815-5916-4221-B755-5F9298D7D840}" presName="hierChild3" presStyleCnt="0"/>
      <dgm:spPr/>
    </dgm:pt>
  </dgm:ptLst>
  <dgm:cxnLst>
    <dgm:cxn modelId="{90DCA600-E517-4C9B-A37B-B14767810C59}" srcId="{D0F9BC46-5D7B-42C8-B685-697BC78B8B6A}" destId="{751F9828-895C-483E-B463-48B90DFEE8AB}" srcOrd="1" destOrd="0" parTransId="{39DFF4FA-B60D-497A-A05C-D4CDBCF1871B}" sibTransId="{2EC87A06-40D5-499D-A749-7490BB5612D5}"/>
    <dgm:cxn modelId="{2641D400-A6BD-4064-94E6-4019AD15333E}" srcId="{23959815-5916-4221-B755-5F9298D7D840}" destId="{1CD61BAE-5AB3-4B48-8AED-9DB00973178B}" srcOrd="1" destOrd="0" parTransId="{EDA21B0D-8A3C-4EBD-B024-DFEDD971E005}" sibTransId="{883740FC-EF38-42BF-9B1C-CCDBDBCEF671}"/>
    <dgm:cxn modelId="{8B4F8601-FAAF-45D1-98A4-F7C6AC2EF21A}" type="presOf" srcId="{66C78284-4BF3-436E-B6B4-AA3638F31772}" destId="{24C9DC1E-5633-4163-A228-DC760B6BF4ED}" srcOrd="1" destOrd="0" presId="urn:microsoft.com/office/officeart/2005/8/layout/orgChart1"/>
    <dgm:cxn modelId="{EF109B02-B033-4E59-8C80-91320DF6618C}" srcId="{245D56CF-99F6-46C0-9BB5-5676D4D67225}" destId="{45C5A4FA-F8C3-48BB-AE9F-93AB6F593A3D}" srcOrd="1" destOrd="0" parTransId="{6FD2EADC-53C9-42AD-B8EC-670F6E9701F2}" sibTransId="{AAE0F0D7-4951-4453-A347-A89C8B2D3F12}"/>
    <dgm:cxn modelId="{54A7CF05-1906-4CDA-807A-C649148015C8}" type="presOf" srcId="{0E8A1789-023C-405C-B002-F4DEE44496AB}" destId="{2B662353-213C-443F-8139-1CB6DF1A9961}" srcOrd="1" destOrd="0" presId="urn:microsoft.com/office/officeart/2005/8/layout/orgChart1"/>
    <dgm:cxn modelId="{4F79DF05-CBA9-4A39-A523-BC21274BCDA8}" type="presOf" srcId="{29E3FE57-B190-43E7-A30D-58B114925DAD}" destId="{FC7BB6F7-5215-46AE-942D-15F8DF7C56AD}" srcOrd="1" destOrd="0" presId="urn:microsoft.com/office/officeart/2005/8/layout/orgChart1"/>
    <dgm:cxn modelId="{92DD9208-9B65-4FE4-B096-E675369F8273}" type="presOf" srcId="{38B0F223-B4F7-4154-B018-77D9776A9300}" destId="{1B9D37FD-B8AD-4F68-91C3-7E4A808C11C8}" srcOrd="0" destOrd="0" presId="urn:microsoft.com/office/officeart/2005/8/layout/orgChart1"/>
    <dgm:cxn modelId="{A5F68E16-13E9-4779-AB89-C6A80C707E4C}" srcId="{3C96E9E2-0309-4051-99D3-DCB5535B2CCF}" destId="{CCC0391C-0F8E-480D-9FBB-C76E860FBA94}" srcOrd="0" destOrd="0" parTransId="{01B7E8AF-4184-4234-8769-DDECDA27BF0B}" sibTransId="{989F37FE-6382-4F55-B6F1-348D5BA377A4}"/>
    <dgm:cxn modelId="{4A806118-A2C7-458B-B57A-D7ACEA8580D5}" type="presOf" srcId="{CCC0391C-0F8E-480D-9FBB-C76E860FBA94}" destId="{4C2A512C-57F4-4066-982B-CBF8AB428DA4}" srcOrd="1" destOrd="0" presId="urn:microsoft.com/office/officeart/2005/8/layout/orgChart1"/>
    <dgm:cxn modelId="{726BF120-B4A3-4D37-9834-E22CAC6ED5FA}" type="presOf" srcId="{83ABE8D1-4CF7-4D65-B01B-47D8E4F45820}" destId="{396C2A1F-2CAF-43B4-B690-20DD6A1B2E34}" srcOrd="0" destOrd="0" presId="urn:microsoft.com/office/officeart/2005/8/layout/orgChart1"/>
    <dgm:cxn modelId="{FEA3AA22-3DD2-4D5A-86B6-91B7B5ACFF0D}" type="presOf" srcId="{C76402BB-B05E-4058-893E-30A5A62085DA}" destId="{9101F5FE-E01A-415C-94AA-DE0C61DE6CED}" srcOrd="1" destOrd="0" presId="urn:microsoft.com/office/officeart/2005/8/layout/orgChart1"/>
    <dgm:cxn modelId="{DA81972A-2287-4FAF-9AF2-9574E7EC8BE7}" type="presOf" srcId="{751F9828-895C-483E-B463-48B90DFEE8AB}" destId="{288D31D2-AB4D-450B-930B-0C51144217EE}" srcOrd="0" destOrd="0" presId="urn:microsoft.com/office/officeart/2005/8/layout/orgChart1"/>
    <dgm:cxn modelId="{6268C92A-AC4E-44DF-9DF0-33A5A9C0182B}" srcId="{075853AA-3E33-4042-AB65-D5F99D7EE70A}" destId="{D0F9BC46-5D7B-42C8-B685-697BC78B8B6A}" srcOrd="2" destOrd="0" parTransId="{C7A39A76-08FB-4E9F-B6EA-4134509CB7A0}" sibTransId="{436504E8-46E6-4DFA-98D6-255B02F4B44C}"/>
    <dgm:cxn modelId="{E18BA52F-E06F-490B-A374-3F25DECF1FEE}" type="presOf" srcId="{C76402BB-B05E-4058-893E-30A5A62085DA}" destId="{97C1F0AB-B9B0-4237-AA05-2A3AC106A0CC}" srcOrd="0" destOrd="0" presId="urn:microsoft.com/office/officeart/2005/8/layout/orgChart1"/>
    <dgm:cxn modelId="{B9B89437-3EFA-4FF6-A834-0262D416AD09}" srcId="{D0F9BC46-5D7B-42C8-B685-697BC78B8B6A}" destId="{3BC2D133-453A-403B-8CC2-7851B2356465}" srcOrd="0" destOrd="0" parTransId="{666C0A4A-60EC-451C-995B-23E50E7449DB}" sibTransId="{977D0580-07E8-4BB6-B4B6-448D2FD0F924}"/>
    <dgm:cxn modelId="{C8AB5738-DF96-44A4-87CA-DE3356633B7A}" srcId="{0E8A1789-023C-405C-B002-F4DEE44496AB}" destId="{29E3FE57-B190-43E7-A30D-58B114925DAD}" srcOrd="0" destOrd="0" parTransId="{7002A220-EF86-4AD4-B8DB-6618ADE1FBA2}" sibTransId="{19B25F01-BE3E-4480-A0BD-AB41ACF6A8D1}"/>
    <dgm:cxn modelId="{39FD7E38-2FE5-4F9E-A390-41EE15FC493D}" srcId="{86C4A094-A2AC-4762-97FE-CDE58E6D49C8}" destId="{3B396547-11F0-419D-9747-FD3B1BECDDEA}" srcOrd="0" destOrd="0" parTransId="{38B0F223-B4F7-4154-B018-77D9776A9300}" sibTransId="{C1056E4A-4F94-4943-BCE4-76FDD19CD492}"/>
    <dgm:cxn modelId="{D510D43C-8050-46CD-90FF-5D724EEAB731}" type="presOf" srcId="{45C5A4FA-F8C3-48BB-AE9F-93AB6F593A3D}" destId="{58F7E5FB-9432-4B3A-9ACF-4AE14093D097}" srcOrd="0" destOrd="0" presId="urn:microsoft.com/office/officeart/2005/8/layout/orgChart1"/>
    <dgm:cxn modelId="{D99F413D-311B-44B1-A029-72E36FC78983}" srcId="{64881576-D44A-4982-9587-AF5A9A52DEED}" destId="{CC437CCE-3555-47E4-9E4A-7CE870B5D629}" srcOrd="1" destOrd="0" parTransId="{FA42ACCF-F5A4-4ABC-A2AE-4A9DA1CBD9D1}" sibTransId="{DA6ABA6E-7D91-4971-8935-647146054A88}"/>
    <dgm:cxn modelId="{5639573D-E498-4391-B344-6B5DB4D99FD6}" type="presOf" srcId="{86C4A094-A2AC-4762-97FE-CDE58E6D49C8}" destId="{13D56DB0-7795-49E1-8985-E0F2B3A4C1E4}" srcOrd="0" destOrd="0" presId="urn:microsoft.com/office/officeart/2005/8/layout/orgChart1"/>
    <dgm:cxn modelId="{B6B7273F-60C7-4DAA-AA1B-5E65D64B597D}" type="presOf" srcId="{3BC2D133-453A-403B-8CC2-7851B2356465}" destId="{D2EC8835-A5C7-4A20-BAC4-BF16146B3C48}" srcOrd="1" destOrd="0" presId="urn:microsoft.com/office/officeart/2005/8/layout/orgChart1"/>
    <dgm:cxn modelId="{EEB74941-1885-4446-92E4-31E6A014AF0B}" srcId="{075853AA-3E33-4042-AB65-D5F99D7EE70A}" destId="{0E8A1789-023C-405C-B002-F4DEE44496AB}" srcOrd="0" destOrd="0" parTransId="{D0D7C64E-B344-4CDA-A99F-298D743D0C32}" sibTransId="{5755FD81-C256-4D18-90E4-2B4954D4AADB}"/>
    <dgm:cxn modelId="{61EC9441-285D-48E5-B1E4-D3F6688FCA20}" srcId="{45C5A4FA-F8C3-48BB-AE9F-93AB6F593A3D}" destId="{D8302160-8325-4A15-8D03-47762813042F}" srcOrd="1" destOrd="0" parTransId="{909395EA-E55A-47C3-8869-FB8C380B9942}" sibTransId="{6764E376-6525-4C62-987A-76DAA3F646E5}"/>
    <dgm:cxn modelId="{BA13CE61-74EE-4D50-A577-97CDD048FB0D}" srcId="{1CD61BAE-5AB3-4B48-8AED-9DB00973178B}" destId="{66C78284-4BF3-436E-B6B4-AA3638F31772}" srcOrd="1" destOrd="0" parTransId="{E7E088CD-3589-44C1-B21D-4615B0C5174E}" sibTransId="{106D9C9B-066E-4BE8-8270-47E735700891}"/>
    <dgm:cxn modelId="{1D3BD961-F9F8-4FBB-A998-8611CC3387BC}" type="presOf" srcId="{D0F9BC46-5D7B-42C8-B685-697BC78B8B6A}" destId="{1BE94B53-5BD9-4EBB-A6EE-3B1B93609730}" srcOrd="1" destOrd="0" presId="urn:microsoft.com/office/officeart/2005/8/layout/orgChart1"/>
    <dgm:cxn modelId="{94C5AD62-8B3D-48E1-AE39-71FB51CAAFBA}" type="presOf" srcId="{34CBBBD1-0C23-4B4F-9EF8-EAEDD1A3C295}" destId="{C98404D8-A94D-4A79-9279-4022DD946D46}" srcOrd="0" destOrd="0" presId="urn:microsoft.com/office/officeart/2005/8/layout/orgChart1"/>
    <dgm:cxn modelId="{28D00147-D8AE-427E-9B9B-456CEFF57C1E}" type="presOf" srcId="{50AE58EE-9E54-4DEC-8A20-32B7A94E43BD}" destId="{7379F27F-D699-44BC-A892-1E3611D0AD24}" srcOrd="0" destOrd="0" presId="urn:microsoft.com/office/officeart/2005/8/layout/orgChart1"/>
    <dgm:cxn modelId="{E5C66849-93BF-4911-8930-BE2702784E98}" type="presOf" srcId="{C7A39A76-08FB-4E9F-B6EA-4134509CB7A0}" destId="{B7708A7C-B194-42EA-9B94-7300B9084096}" srcOrd="0" destOrd="0" presId="urn:microsoft.com/office/officeart/2005/8/layout/orgChart1"/>
    <dgm:cxn modelId="{1D58936C-6508-4F1C-A878-9D2169DE509F}" type="presOf" srcId="{66C78284-4BF3-436E-B6B4-AA3638F31772}" destId="{1E144B26-8F39-48E8-B5EA-E2C0636C2F03}" srcOrd="0" destOrd="0" presId="urn:microsoft.com/office/officeart/2005/8/layout/orgChart1"/>
    <dgm:cxn modelId="{8F955A50-FC7A-4A43-9EBD-8FA01CA69D39}" type="presOf" srcId="{23959815-5916-4221-B755-5F9298D7D840}" destId="{EC551391-7E8A-40A4-A179-E36184D70C45}" srcOrd="0" destOrd="0" presId="urn:microsoft.com/office/officeart/2005/8/layout/orgChart1"/>
    <dgm:cxn modelId="{A87D7453-16AA-4575-8085-BEFC369EF077}" type="presOf" srcId="{E4BDE5D1-8791-4773-977F-16912F56DBC6}" destId="{459F998E-26D9-446E-AC66-9B131A5D869B}" srcOrd="1" destOrd="0" presId="urn:microsoft.com/office/officeart/2005/8/layout/orgChart1"/>
    <dgm:cxn modelId="{53C5B453-9C1F-465B-B87B-9E04317F9DB5}" type="presOf" srcId="{64881576-D44A-4982-9587-AF5A9A52DEED}" destId="{A843D1E9-9DE4-411C-ADC1-6E338D15DB97}" srcOrd="0" destOrd="0" presId="urn:microsoft.com/office/officeart/2005/8/layout/orgChart1"/>
    <dgm:cxn modelId="{48BAD175-94D4-4C7F-B0D5-261B84542882}" type="presOf" srcId="{FA42ACCF-F5A4-4ABC-A2AE-4A9DA1CBD9D1}" destId="{5F3FD27C-2692-4324-B3ED-F76F8172AD5C}" srcOrd="0" destOrd="0" presId="urn:microsoft.com/office/officeart/2005/8/layout/orgChart1"/>
    <dgm:cxn modelId="{A1214C78-513C-4713-BE41-2139F3763E8C}" srcId="{50AE58EE-9E54-4DEC-8A20-32B7A94E43BD}" destId="{23959815-5916-4221-B755-5F9298D7D840}" srcOrd="2" destOrd="0" parTransId="{1658BF4B-D7BA-4F69-AC2F-A3D96EA44408}" sibTransId="{8BD68121-C647-4154-BD43-2C5C83006A6E}"/>
    <dgm:cxn modelId="{9E82767B-A3C5-4C77-B007-1A2332F07C1F}" type="presOf" srcId="{909395EA-E55A-47C3-8869-FB8C380B9942}" destId="{562CD85F-1D7D-49CE-B82F-93C4A72668C1}" srcOrd="0" destOrd="0" presId="urn:microsoft.com/office/officeart/2005/8/layout/orgChart1"/>
    <dgm:cxn modelId="{BD1BD97F-7DCE-4132-BB51-093F69886C85}" type="presOf" srcId="{3B396547-11F0-419D-9747-FD3B1BECDDEA}" destId="{35D11567-EC5B-4703-83D8-7D615AB37A80}" srcOrd="1" destOrd="0" presId="urn:microsoft.com/office/officeart/2005/8/layout/orgChart1"/>
    <dgm:cxn modelId="{F3D04B80-E0BF-4971-BFF3-2E382565E059}" type="presOf" srcId="{7D0C47AE-FC3B-44C1-8628-1987DF7D1530}" destId="{3D964AB2-831B-462E-867E-B9D462C24854}" srcOrd="0" destOrd="0" presId="urn:microsoft.com/office/officeart/2005/8/layout/orgChart1"/>
    <dgm:cxn modelId="{E6F7E489-3DC6-4610-970A-332F2D571726}" type="presOf" srcId="{3C96E9E2-0309-4051-99D3-DCB5535B2CCF}" destId="{0AE45379-F3A7-4ED8-8CE6-A174D9248749}" srcOrd="0" destOrd="0" presId="urn:microsoft.com/office/officeart/2005/8/layout/orgChart1"/>
    <dgm:cxn modelId="{7D83A08B-52A1-40A9-A9ED-17D0712FE0D4}" type="presOf" srcId="{D99A9E28-3A14-4420-A136-AE983D70684A}" destId="{7CED5C68-69C7-40E1-8692-36C4CE244E8A}" srcOrd="1" destOrd="0" presId="urn:microsoft.com/office/officeart/2005/8/layout/orgChart1"/>
    <dgm:cxn modelId="{1246F28C-7E81-4B1E-906B-C54FB04D93D0}" srcId="{50AE58EE-9E54-4DEC-8A20-32B7A94E43BD}" destId="{245D56CF-99F6-46C0-9BB5-5676D4D67225}" srcOrd="0" destOrd="0" parTransId="{78C7F966-EEC9-483C-9C07-ECB2588C932C}" sibTransId="{05015269-54CB-456F-BDD6-F6F41534E6B0}"/>
    <dgm:cxn modelId="{B50F558F-A000-4199-AAA2-AF144D730DFA}" srcId="{23959815-5916-4221-B755-5F9298D7D840}" destId="{64881576-D44A-4982-9587-AF5A9A52DEED}" srcOrd="0" destOrd="0" parTransId="{A2A249E1-DC79-4A47-B4FB-5AAB80EB69A4}" sibTransId="{61953DDE-24BC-4A0C-9C59-8DA3030F7AF7}"/>
    <dgm:cxn modelId="{C8330692-E0A4-4DE8-9DA2-F756AE7FDC37}" type="presOf" srcId="{01B7E8AF-4184-4234-8769-DDECDA27BF0B}" destId="{0388E678-EF9E-497B-9456-649A8723BB41}" srcOrd="0" destOrd="0" presId="urn:microsoft.com/office/officeart/2005/8/layout/orgChart1"/>
    <dgm:cxn modelId="{A57B8C92-100F-4D51-8D6C-E4378CA96B3E}" srcId="{45C5A4FA-F8C3-48BB-AE9F-93AB6F593A3D}" destId="{D99A9E28-3A14-4420-A136-AE983D70684A}" srcOrd="0" destOrd="0" parTransId="{34CBBBD1-0C23-4B4F-9EF8-EAEDD1A3C295}" sibTransId="{A209967D-3B23-414A-9A28-801C775C2190}"/>
    <dgm:cxn modelId="{6413A596-C1E9-4C52-862C-4C5D807A6775}" type="presOf" srcId="{CCC0391C-0F8E-480D-9FBB-C76E860FBA94}" destId="{BD792D92-1F5C-40A9-ABDA-D29321E929E8}" srcOrd="0" destOrd="0" presId="urn:microsoft.com/office/officeart/2005/8/layout/orgChart1"/>
    <dgm:cxn modelId="{498A0399-EC27-4D29-A671-51F3DEA5810F}" type="presOf" srcId="{E4BDE5D1-8791-4773-977F-16912F56DBC6}" destId="{16ABA607-6E2B-43D8-9D5F-2BAFBF12E968}" srcOrd="0" destOrd="0" presId="urn:microsoft.com/office/officeart/2005/8/layout/orgChart1"/>
    <dgm:cxn modelId="{A8D1C39A-750A-42A0-AD96-ADCFB14D1365}" type="presOf" srcId="{075853AA-3E33-4042-AB65-D5F99D7EE70A}" destId="{2688E671-8724-4AC4-8823-C5BDB78DC14C}" srcOrd="1" destOrd="0" presId="urn:microsoft.com/office/officeart/2005/8/layout/orgChart1"/>
    <dgm:cxn modelId="{19EAE09C-99BF-458C-8A15-A19773BB4A62}" type="presOf" srcId="{6FD2EADC-53C9-42AD-B8EC-670F6E9701F2}" destId="{6D587110-25A5-4AF2-8B0D-250FBD74CDDD}" srcOrd="0" destOrd="0" presId="urn:microsoft.com/office/officeart/2005/8/layout/orgChart1"/>
    <dgm:cxn modelId="{5F270AA0-B35B-424A-8D37-88E38623938C}" type="presOf" srcId="{1CD61BAE-5AB3-4B48-8AED-9DB00973178B}" destId="{F728097F-C29B-4408-A662-3F054D99552A}" srcOrd="1" destOrd="0" presId="urn:microsoft.com/office/officeart/2005/8/layout/orgChart1"/>
    <dgm:cxn modelId="{15CB5CA5-0FCF-4E8B-A76E-1C1900B9A0C0}" type="presOf" srcId="{64881576-D44A-4982-9587-AF5A9A52DEED}" destId="{6ABB21CF-273E-4C71-B44C-808202D03FB7}" srcOrd="1" destOrd="0" presId="urn:microsoft.com/office/officeart/2005/8/layout/orgChart1"/>
    <dgm:cxn modelId="{CF361CA7-D338-4587-A483-264E5D469F3A}" type="presOf" srcId="{D8302160-8325-4A15-8D03-47762813042F}" destId="{36379FCA-674B-4C65-B481-8CEE395BF1C5}" srcOrd="1" destOrd="0" presId="urn:microsoft.com/office/officeart/2005/8/layout/orgChart1"/>
    <dgm:cxn modelId="{877AB8AD-EB6A-4D01-A34A-93C576AF37F6}" type="presOf" srcId="{982AB9FC-4FE5-4766-9895-87A6E5888AA7}" destId="{968EF4B5-4F46-4FC0-B105-E9AA636CE2BE}" srcOrd="0" destOrd="0" presId="urn:microsoft.com/office/officeart/2005/8/layout/orgChart1"/>
    <dgm:cxn modelId="{94EBE5AD-0F62-4E34-B36E-85D9D31C4A55}" type="presOf" srcId="{80506912-D843-4482-B696-1AEED1C34B6A}" destId="{46114840-5D64-4AB8-8EC4-491140A07EF5}" srcOrd="0" destOrd="0" presId="urn:microsoft.com/office/officeart/2005/8/layout/orgChart1"/>
    <dgm:cxn modelId="{C5A375AE-5F9F-4ACE-93CD-F9EE9C6FEE21}" type="presOf" srcId="{EDA21B0D-8A3C-4EBD-B024-DFEDD971E005}" destId="{7AA92DFC-0D55-4F6A-8C8D-629F02443F07}" srcOrd="0" destOrd="0" presId="urn:microsoft.com/office/officeart/2005/8/layout/orgChart1"/>
    <dgm:cxn modelId="{20381AB4-8013-4F7F-9DE1-DDEC3A00FB77}" srcId="{1CD61BAE-5AB3-4B48-8AED-9DB00973178B}" destId="{E4BDE5D1-8791-4773-977F-16912F56DBC6}" srcOrd="0" destOrd="0" parTransId="{982AB9FC-4FE5-4766-9895-87A6E5888AA7}" sibTransId="{36DAC597-1EF1-4373-8315-5DFB289DFFF8}"/>
    <dgm:cxn modelId="{DAD5FFB4-F28B-4E83-95D4-A7FA8F731629}" type="presOf" srcId="{86C4A094-A2AC-4762-97FE-CDE58E6D49C8}" destId="{F266D6A2-B4BD-4F5F-B067-6B0949E472E9}" srcOrd="1" destOrd="0" presId="urn:microsoft.com/office/officeart/2005/8/layout/orgChart1"/>
    <dgm:cxn modelId="{F1A7FFB6-6714-4261-A1CF-06AEDD3AB7C4}" type="presOf" srcId="{3B396547-11F0-419D-9747-FD3B1BECDDEA}" destId="{92871010-4DCD-43CB-B53C-DB656D56D96C}" srcOrd="0" destOrd="0" presId="urn:microsoft.com/office/officeart/2005/8/layout/orgChart1"/>
    <dgm:cxn modelId="{9AE8EEBD-086F-4B06-967D-DDAC89E31228}" type="presOf" srcId="{7002A220-EF86-4AD4-B8DB-6618ADE1FBA2}" destId="{C143615F-0EE2-4B11-9E6D-BDB2B2550AD8}" srcOrd="0" destOrd="0" presId="urn:microsoft.com/office/officeart/2005/8/layout/orgChart1"/>
    <dgm:cxn modelId="{D189F0C0-F9F6-4492-B913-29D8B17981BB}" srcId="{50AE58EE-9E54-4DEC-8A20-32B7A94E43BD}" destId="{075853AA-3E33-4042-AB65-D5F99D7EE70A}" srcOrd="1" destOrd="0" parTransId="{FE4941E2-2A2C-4F39-8E88-6D079C8F70B8}" sibTransId="{85B056EF-326C-4952-B1BB-39FA3B8EC24E}"/>
    <dgm:cxn modelId="{82E6ADC3-38FA-47FD-BB2D-A770CA80B812}" srcId="{075853AA-3E33-4042-AB65-D5F99D7EE70A}" destId="{3C96E9E2-0309-4051-99D3-DCB5535B2CCF}" srcOrd="1" destOrd="0" parTransId="{83ABE8D1-4CF7-4D65-B01B-47D8E4F45820}" sibTransId="{5A51D02A-06F0-4EFC-AB59-409B494B1CE4}"/>
    <dgm:cxn modelId="{942D06C4-9652-4EEE-82B4-549137CB3688}" type="presOf" srcId="{D99A9E28-3A14-4420-A136-AE983D70684A}" destId="{11CDA15C-6706-4C48-BEC4-2D12FED3EA18}" srcOrd="0" destOrd="0" presId="urn:microsoft.com/office/officeart/2005/8/layout/orgChart1"/>
    <dgm:cxn modelId="{27E83DC5-829F-433F-A6C4-00AEDC44FF5A}" type="presOf" srcId="{23959815-5916-4221-B755-5F9298D7D840}" destId="{1AC44F84-5F28-4AA9-9D0B-44F2D7C9D7DA}" srcOrd="1" destOrd="0" presId="urn:microsoft.com/office/officeart/2005/8/layout/orgChart1"/>
    <dgm:cxn modelId="{80E123C6-20FC-4870-92C5-2D959022EF45}" type="presOf" srcId="{45C5A4FA-F8C3-48BB-AE9F-93AB6F593A3D}" destId="{553FD6B4-F8AC-45B4-A1D9-D3250DD11DEB}" srcOrd="1" destOrd="0" presId="urn:microsoft.com/office/officeart/2005/8/layout/orgChart1"/>
    <dgm:cxn modelId="{4FF46EC7-962F-4C4A-AF43-7440B1B8C574}" type="presOf" srcId="{D0D7C64E-B344-4CDA-A99F-298D743D0C32}" destId="{FB298DE2-3495-44D7-B868-B94B7B97AE91}" srcOrd="0" destOrd="0" presId="urn:microsoft.com/office/officeart/2005/8/layout/orgChart1"/>
    <dgm:cxn modelId="{FBDC8CC8-5225-409F-A8DA-1FFB850D68A7}" type="presOf" srcId="{0E8A1789-023C-405C-B002-F4DEE44496AB}" destId="{F2307977-4B16-4E8F-883B-CCD512F9182D}" srcOrd="0" destOrd="0" presId="urn:microsoft.com/office/officeart/2005/8/layout/orgChart1"/>
    <dgm:cxn modelId="{95FDC8C9-AFA8-47D5-A129-18A1405BCBFC}" type="presOf" srcId="{A2A249E1-DC79-4A47-B4FB-5AAB80EB69A4}" destId="{7E7E3715-C27E-43DC-87C8-BEB119DA44DD}" srcOrd="0" destOrd="0" presId="urn:microsoft.com/office/officeart/2005/8/layout/orgChart1"/>
    <dgm:cxn modelId="{B9A343CD-97A0-4765-89B1-D6C60E360BFA}" type="presOf" srcId="{666C0A4A-60EC-451C-995B-23E50E7449DB}" destId="{D012597B-F3C4-4A8D-A117-74F7B84F5272}" srcOrd="0" destOrd="0" presId="urn:microsoft.com/office/officeart/2005/8/layout/orgChart1"/>
    <dgm:cxn modelId="{0274ECD4-F3EC-4C03-976D-EEF97BEA6DB1}" type="presOf" srcId="{075853AA-3E33-4042-AB65-D5F99D7EE70A}" destId="{3382780E-A845-426B-AD85-2C49395B21AA}" srcOrd="0" destOrd="0" presId="urn:microsoft.com/office/officeart/2005/8/layout/orgChart1"/>
    <dgm:cxn modelId="{C4ED58D6-830B-4630-AB7F-C6D204D4D5AC}" type="presOf" srcId="{245D56CF-99F6-46C0-9BB5-5676D4D67225}" destId="{B486BE8A-193F-438F-A83A-F402618DB381}" srcOrd="0" destOrd="0" presId="urn:microsoft.com/office/officeart/2005/8/layout/orgChart1"/>
    <dgm:cxn modelId="{48B410E3-1C98-408A-9842-8DA5EC322B8C}" type="presOf" srcId="{D8302160-8325-4A15-8D03-47762813042F}" destId="{DB820211-61ED-47B3-9994-27C875B28FDD}" srcOrd="0" destOrd="0" presId="urn:microsoft.com/office/officeart/2005/8/layout/orgChart1"/>
    <dgm:cxn modelId="{160A81E4-676A-4D8B-95A8-A5F47009D48F}" srcId="{64881576-D44A-4982-9587-AF5A9A52DEED}" destId="{C76402BB-B05E-4058-893E-30A5A62085DA}" srcOrd="0" destOrd="0" parTransId="{80506912-D843-4482-B696-1AEED1C34B6A}" sibTransId="{0D0119FE-B236-4CF0-B076-F3ED04FABC4F}"/>
    <dgm:cxn modelId="{9ADE43E5-70E9-43A1-B99C-EAE3C059BF62}" type="presOf" srcId="{CC437CCE-3555-47E4-9E4A-7CE870B5D629}" destId="{DB9A92E2-BFFA-4360-A318-9ED02B39D63B}" srcOrd="1" destOrd="0" presId="urn:microsoft.com/office/officeart/2005/8/layout/orgChart1"/>
    <dgm:cxn modelId="{98D6E8E5-2F9D-4FF1-A1AC-A751369A2A22}" type="presOf" srcId="{3BC2D133-453A-403B-8CC2-7851B2356465}" destId="{ACEA34D3-C20A-40E6-A812-E1D8901FA839}" srcOrd="0" destOrd="0" presId="urn:microsoft.com/office/officeart/2005/8/layout/orgChart1"/>
    <dgm:cxn modelId="{A1BC6BE6-E07F-4E27-8F22-8EBB40630D5F}" type="presOf" srcId="{751F9828-895C-483E-B463-48B90DFEE8AB}" destId="{EA85910A-B1DC-4DF5-9F6B-67B796896140}" srcOrd="1" destOrd="0" presId="urn:microsoft.com/office/officeart/2005/8/layout/orgChart1"/>
    <dgm:cxn modelId="{14F88AE7-1BA8-4958-A461-68298C3E8BA2}" type="presOf" srcId="{3C96E9E2-0309-4051-99D3-DCB5535B2CCF}" destId="{C5561EAD-D3A8-4433-A4FE-7FC85B37B98A}" srcOrd="1" destOrd="0" presId="urn:microsoft.com/office/officeart/2005/8/layout/orgChart1"/>
    <dgm:cxn modelId="{5B636EEB-8164-4F6B-95A3-640C50D36447}" type="presOf" srcId="{CC437CCE-3555-47E4-9E4A-7CE870B5D629}" destId="{CC56814F-3DF3-437C-9CCF-AED429ECD372}" srcOrd="0" destOrd="0" presId="urn:microsoft.com/office/officeart/2005/8/layout/orgChart1"/>
    <dgm:cxn modelId="{6EA37CEE-87FB-4DD2-998D-0C7F6D57008B}" type="presOf" srcId="{1CD61BAE-5AB3-4B48-8AED-9DB00973178B}" destId="{B9501C58-43FE-4F5A-BD40-7FEE140B1C20}" srcOrd="0" destOrd="0" presId="urn:microsoft.com/office/officeart/2005/8/layout/orgChart1"/>
    <dgm:cxn modelId="{CC11F4EF-EDD7-42BD-AF48-CDAFB16BD2B5}" type="presOf" srcId="{D0F9BC46-5D7B-42C8-B685-697BC78B8B6A}" destId="{E7AB38E2-2F07-4342-855F-AECDF6D99B4B}" srcOrd="0" destOrd="0" presId="urn:microsoft.com/office/officeart/2005/8/layout/orgChart1"/>
    <dgm:cxn modelId="{22743DF2-5AFA-49EA-9770-4F5DF75BA64D}" type="presOf" srcId="{39DFF4FA-B60D-497A-A05C-D4CDBCF1871B}" destId="{1F1B4694-E287-4E2C-A0A1-DD4BC6069E38}" srcOrd="0" destOrd="0" presId="urn:microsoft.com/office/officeart/2005/8/layout/orgChart1"/>
    <dgm:cxn modelId="{DCC3F8F5-B1EB-40A0-AA2A-0DFAFCC04EC3}" type="presOf" srcId="{E7E088CD-3589-44C1-B21D-4615B0C5174E}" destId="{AFA778A3-CA24-468D-8B93-242FEFAA531A}" srcOrd="0" destOrd="0" presId="urn:microsoft.com/office/officeart/2005/8/layout/orgChart1"/>
    <dgm:cxn modelId="{276A92F7-D29A-4E38-A41A-B0E117973B65}" srcId="{245D56CF-99F6-46C0-9BB5-5676D4D67225}" destId="{86C4A094-A2AC-4762-97FE-CDE58E6D49C8}" srcOrd="0" destOrd="0" parTransId="{7D0C47AE-FC3B-44C1-8628-1987DF7D1530}" sibTransId="{00EE6255-B3D5-43B5-A39C-44B2BCF90657}"/>
    <dgm:cxn modelId="{A7FEAEF9-70F5-40FF-8EAF-E8F9D9D49B21}" type="presOf" srcId="{29E3FE57-B190-43E7-A30D-58B114925DAD}" destId="{0EE3865B-88C1-4E57-A6A2-186037B22D9E}" srcOrd="0" destOrd="0" presId="urn:microsoft.com/office/officeart/2005/8/layout/orgChart1"/>
    <dgm:cxn modelId="{E79C22FB-C933-43F3-BF9F-3076A3CF5908}" type="presOf" srcId="{245D56CF-99F6-46C0-9BB5-5676D4D67225}" destId="{6210484E-DF91-4121-BBF1-0E82E7992BA4}" srcOrd="1" destOrd="0" presId="urn:microsoft.com/office/officeart/2005/8/layout/orgChart1"/>
    <dgm:cxn modelId="{D9A40593-0BC4-448B-8013-F9808F922EA1}" type="presParOf" srcId="{7379F27F-D699-44BC-A892-1E3611D0AD24}" destId="{6EF84848-C1BA-4D3F-847B-C2AAD25CE4BE}" srcOrd="0" destOrd="0" presId="urn:microsoft.com/office/officeart/2005/8/layout/orgChart1"/>
    <dgm:cxn modelId="{909E5D92-B85A-430A-A3C8-0CE43A28C1ED}" type="presParOf" srcId="{6EF84848-C1BA-4D3F-847B-C2AAD25CE4BE}" destId="{C4C9FD2B-0CC8-41A6-BDB1-0BC5617A8949}" srcOrd="0" destOrd="0" presId="urn:microsoft.com/office/officeart/2005/8/layout/orgChart1"/>
    <dgm:cxn modelId="{A171C1C2-9498-4334-A281-7AA70791C8CE}" type="presParOf" srcId="{C4C9FD2B-0CC8-41A6-BDB1-0BC5617A8949}" destId="{B486BE8A-193F-438F-A83A-F402618DB381}" srcOrd="0" destOrd="0" presId="urn:microsoft.com/office/officeart/2005/8/layout/orgChart1"/>
    <dgm:cxn modelId="{CF101043-F540-4E54-8272-60DDC8F81D18}" type="presParOf" srcId="{C4C9FD2B-0CC8-41A6-BDB1-0BC5617A8949}" destId="{6210484E-DF91-4121-BBF1-0E82E7992BA4}" srcOrd="1" destOrd="0" presId="urn:microsoft.com/office/officeart/2005/8/layout/orgChart1"/>
    <dgm:cxn modelId="{C29A43A1-FB21-4EAC-B486-A302998CD09D}" type="presParOf" srcId="{6EF84848-C1BA-4D3F-847B-C2AAD25CE4BE}" destId="{56179BA2-AC5A-4BFF-9653-BFA11812DAA7}" srcOrd="1" destOrd="0" presId="urn:microsoft.com/office/officeart/2005/8/layout/orgChart1"/>
    <dgm:cxn modelId="{F0ECA6A7-FE4D-42FE-9D67-D15881B63E5E}" type="presParOf" srcId="{56179BA2-AC5A-4BFF-9653-BFA11812DAA7}" destId="{3D964AB2-831B-462E-867E-B9D462C24854}" srcOrd="0" destOrd="0" presId="urn:microsoft.com/office/officeart/2005/8/layout/orgChart1"/>
    <dgm:cxn modelId="{32ABB154-1334-48EA-99CC-E13228A5D95F}" type="presParOf" srcId="{56179BA2-AC5A-4BFF-9653-BFA11812DAA7}" destId="{F16DE823-12C7-4E3A-B8F5-614ECD99F645}" srcOrd="1" destOrd="0" presId="urn:microsoft.com/office/officeart/2005/8/layout/orgChart1"/>
    <dgm:cxn modelId="{7B222C1F-8353-4959-ADDF-10F6CBC1C5F1}" type="presParOf" srcId="{F16DE823-12C7-4E3A-B8F5-614ECD99F645}" destId="{0B006C1A-B565-4B7E-94AB-079FC2E1AA28}" srcOrd="0" destOrd="0" presId="urn:microsoft.com/office/officeart/2005/8/layout/orgChart1"/>
    <dgm:cxn modelId="{440C6C0C-28CF-41D1-B40A-823CEC592F26}" type="presParOf" srcId="{0B006C1A-B565-4B7E-94AB-079FC2E1AA28}" destId="{13D56DB0-7795-49E1-8985-E0F2B3A4C1E4}" srcOrd="0" destOrd="0" presId="urn:microsoft.com/office/officeart/2005/8/layout/orgChart1"/>
    <dgm:cxn modelId="{8E91E654-7D48-4B0C-9C13-A68542B86D70}" type="presParOf" srcId="{0B006C1A-B565-4B7E-94AB-079FC2E1AA28}" destId="{F266D6A2-B4BD-4F5F-B067-6B0949E472E9}" srcOrd="1" destOrd="0" presId="urn:microsoft.com/office/officeart/2005/8/layout/orgChart1"/>
    <dgm:cxn modelId="{5613EFF2-37A9-46D2-8F9A-ADBF503E480B}" type="presParOf" srcId="{F16DE823-12C7-4E3A-B8F5-614ECD99F645}" destId="{1F9288CA-FEB7-43D3-8DA3-7699951ACEB7}" srcOrd="1" destOrd="0" presId="urn:microsoft.com/office/officeart/2005/8/layout/orgChart1"/>
    <dgm:cxn modelId="{D1657035-EF69-4BF7-A52F-FA7AD8FE28EE}" type="presParOf" srcId="{1F9288CA-FEB7-43D3-8DA3-7699951ACEB7}" destId="{1B9D37FD-B8AD-4F68-91C3-7E4A808C11C8}" srcOrd="0" destOrd="0" presId="urn:microsoft.com/office/officeart/2005/8/layout/orgChart1"/>
    <dgm:cxn modelId="{287C4D2E-1FD0-4E66-8E88-9A0ABEC8A2E7}" type="presParOf" srcId="{1F9288CA-FEB7-43D3-8DA3-7699951ACEB7}" destId="{13653E86-FE78-4BEC-B23D-9D80B839E31F}" srcOrd="1" destOrd="0" presId="urn:microsoft.com/office/officeart/2005/8/layout/orgChart1"/>
    <dgm:cxn modelId="{4F72177D-978C-4AA8-A7BE-648288E18B5A}" type="presParOf" srcId="{13653E86-FE78-4BEC-B23D-9D80B839E31F}" destId="{1A67D3B4-1AD9-4D1F-8C04-1C0A45BD3719}" srcOrd="0" destOrd="0" presId="urn:microsoft.com/office/officeart/2005/8/layout/orgChart1"/>
    <dgm:cxn modelId="{888C7214-531F-4E2D-AF77-EBD292052DB1}" type="presParOf" srcId="{1A67D3B4-1AD9-4D1F-8C04-1C0A45BD3719}" destId="{92871010-4DCD-43CB-B53C-DB656D56D96C}" srcOrd="0" destOrd="0" presId="urn:microsoft.com/office/officeart/2005/8/layout/orgChart1"/>
    <dgm:cxn modelId="{D4E0FFD7-8862-4877-A4B4-874E52404B87}" type="presParOf" srcId="{1A67D3B4-1AD9-4D1F-8C04-1C0A45BD3719}" destId="{35D11567-EC5B-4703-83D8-7D615AB37A80}" srcOrd="1" destOrd="0" presId="urn:microsoft.com/office/officeart/2005/8/layout/orgChart1"/>
    <dgm:cxn modelId="{96EA1B6C-C294-4B1A-9DF9-48AF0D1C8256}" type="presParOf" srcId="{13653E86-FE78-4BEC-B23D-9D80B839E31F}" destId="{3775A1DC-BA49-408C-B4A9-E5F758C2BB1B}" srcOrd="1" destOrd="0" presId="urn:microsoft.com/office/officeart/2005/8/layout/orgChart1"/>
    <dgm:cxn modelId="{6AABA344-D236-47BB-BB52-2AADA1A69D25}" type="presParOf" srcId="{13653E86-FE78-4BEC-B23D-9D80B839E31F}" destId="{8D0F027D-C6C8-41BA-B649-545FD3DC0DAC}" srcOrd="2" destOrd="0" presId="urn:microsoft.com/office/officeart/2005/8/layout/orgChart1"/>
    <dgm:cxn modelId="{D58E6EDE-7F12-46D1-9E28-F6ED68204B5F}" type="presParOf" srcId="{F16DE823-12C7-4E3A-B8F5-614ECD99F645}" destId="{8695C9B8-379C-4BF9-BE28-3AE9DD8DA92C}" srcOrd="2" destOrd="0" presId="urn:microsoft.com/office/officeart/2005/8/layout/orgChart1"/>
    <dgm:cxn modelId="{ECAC16D5-EDF1-4293-B782-4BA253DC1029}" type="presParOf" srcId="{56179BA2-AC5A-4BFF-9653-BFA11812DAA7}" destId="{6D587110-25A5-4AF2-8B0D-250FBD74CDDD}" srcOrd="2" destOrd="0" presId="urn:microsoft.com/office/officeart/2005/8/layout/orgChart1"/>
    <dgm:cxn modelId="{20A6059C-C7A5-4924-810A-2CB0EDC6BC00}" type="presParOf" srcId="{56179BA2-AC5A-4BFF-9653-BFA11812DAA7}" destId="{C2F9DE92-8B8E-4549-9187-67D991EB8619}" srcOrd="3" destOrd="0" presId="urn:microsoft.com/office/officeart/2005/8/layout/orgChart1"/>
    <dgm:cxn modelId="{886738B5-E8E1-4DBE-857E-F0A305AB5A1F}" type="presParOf" srcId="{C2F9DE92-8B8E-4549-9187-67D991EB8619}" destId="{D89B737B-C0EF-4171-B8A2-48D6F4E5A8CF}" srcOrd="0" destOrd="0" presId="urn:microsoft.com/office/officeart/2005/8/layout/orgChart1"/>
    <dgm:cxn modelId="{16D591F2-F5BE-41EC-A9AC-45BC8CAC0862}" type="presParOf" srcId="{D89B737B-C0EF-4171-B8A2-48D6F4E5A8CF}" destId="{58F7E5FB-9432-4B3A-9ACF-4AE14093D097}" srcOrd="0" destOrd="0" presId="urn:microsoft.com/office/officeart/2005/8/layout/orgChart1"/>
    <dgm:cxn modelId="{0181C50B-C4E6-4FB2-AAB0-82B127BCC4D2}" type="presParOf" srcId="{D89B737B-C0EF-4171-B8A2-48D6F4E5A8CF}" destId="{553FD6B4-F8AC-45B4-A1D9-D3250DD11DEB}" srcOrd="1" destOrd="0" presId="urn:microsoft.com/office/officeart/2005/8/layout/orgChart1"/>
    <dgm:cxn modelId="{516BD4B6-77DE-4A10-BA7F-2B3375652994}" type="presParOf" srcId="{C2F9DE92-8B8E-4549-9187-67D991EB8619}" destId="{4E66B844-6196-4756-AD06-126B3C677EE3}" srcOrd="1" destOrd="0" presId="urn:microsoft.com/office/officeart/2005/8/layout/orgChart1"/>
    <dgm:cxn modelId="{9C192E86-A2DC-4C08-8B07-78BE08910630}" type="presParOf" srcId="{4E66B844-6196-4756-AD06-126B3C677EE3}" destId="{C98404D8-A94D-4A79-9279-4022DD946D46}" srcOrd="0" destOrd="0" presId="urn:microsoft.com/office/officeart/2005/8/layout/orgChart1"/>
    <dgm:cxn modelId="{06012CB9-E305-4BDC-8F31-2309DF35C18E}" type="presParOf" srcId="{4E66B844-6196-4756-AD06-126B3C677EE3}" destId="{FFF4F5AE-10E1-457C-9482-04B184E647A2}" srcOrd="1" destOrd="0" presId="urn:microsoft.com/office/officeart/2005/8/layout/orgChart1"/>
    <dgm:cxn modelId="{9E396493-E321-4472-8C58-D85F6CC27151}" type="presParOf" srcId="{FFF4F5AE-10E1-457C-9482-04B184E647A2}" destId="{DB2D934D-40EB-4231-8707-B01EAD0C4B2D}" srcOrd="0" destOrd="0" presId="urn:microsoft.com/office/officeart/2005/8/layout/orgChart1"/>
    <dgm:cxn modelId="{24E50D1A-41FB-40DA-981E-3AB2284C0E97}" type="presParOf" srcId="{DB2D934D-40EB-4231-8707-B01EAD0C4B2D}" destId="{11CDA15C-6706-4C48-BEC4-2D12FED3EA18}" srcOrd="0" destOrd="0" presId="urn:microsoft.com/office/officeart/2005/8/layout/orgChart1"/>
    <dgm:cxn modelId="{33C9C97E-0F3C-42E1-A936-8C43C84F3D8D}" type="presParOf" srcId="{DB2D934D-40EB-4231-8707-B01EAD0C4B2D}" destId="{7CED5C68-69C7-40E1-8692-36C4CE244E8A}" srcOrd="1" destOrd="0" presId="urn:microsoft.com/office/officeart/2005/8/layout/orgChart1"/>
    <dgm:cxn modelId="{4FE84CEF-D5B8-4E5B-B25F-18A85DE3A75D}" type="presParOf" srcId="{FFF4F5AE-10E1-457C-9482-04B184E647A2}" destId="{AF4E8B87-6346-459D-BB7F-61DD0327864C}" srcOrd="1" destOrd="0" presId="urn:microsoft.com/office/officeart/2005/8/layout/orgChart1"/>
    <dgm:cxn modelId="{22F01EF3-A95E-499E-AD84-F82C06D1A491}" type="presParOf" srcId="{FFF4F5AE-10E1-457C-9482-04B184E647A2}" destId="{93DA597B-2EC3-462B-B13D-898BA7D428B1}" srcOrd="2" destOrd="0" presId="urn:microsoft.com/office/officeart/2005/8/layout/orgChart1"/>
    <dgm:cxn modelId="{E79A3032-F5E7-4E12-A7AE-F54C185A45E6}" type="presParOf" srcId="{4E66B844-6196-4756-AD06-126B3C677EE3}" destId="{562CD85F-1D7D-49CE-B82F-93C4A72668C1}" srcOrd="2" destOrd="0" presId="urn:microsoft.com/office/officeart/2005/8/layout/orgChart1"/>
    <dgm:cxn modelId="{A8BBAF1A-9742-42CB-945F-57EF4581F419}" type="presParOf" srcId="{4E66B844-6196-4756-AD06-126B3C677EE3}" destId="{A708422D-0681-494F-984D-20CF977E64FE}" srcOrd="3" destOrd="0" presId="urn:microsoft.com/office/officeart/2005/8/layout/orgChart1"/>
    <dgm:cxn modelId="{A3601D61-0382-436A-83D6-92161762FCBB}" type="presParOf" srcId="{A708422D-0681-494F-984D-20CF977E64FE}" destId="{98A16463-3B0A-4B18-88A4-01EE58B5EEBB}" srcOrd="0" destOrd="0" presId="urn:microsoft.com/office/officeart/2005/8/layout/orgChart1"/>
    <dgm:cxn modelId="{31EED3E5-5DD8-444E-9B7A-8AB24B256260}" type="presParOf" srcId="{98A16463-3B0A-4B18-88A4-01EE58B5EEBB}" destId="{DB820211-61ED-47B3-9994-27C875B28FDD}" srcOrd="0" destOrd="0" presId="urn:microsoft.com/office/officeart/2005/8/layout/orgChart1"/>
    <dgm:cxn modelId="{1AD3B21D-FD56-47A2-A30E-FFB0430037F9}" type="presParOf" srcId="{98A16463-3B0A-4B18-88A4-01EE58B5EEBB}" destId="{36379FCA-674B-4C65-B481-8CEE395BF1C5}" srcOrd="1" destOrd="0" presId="urn:microsoft.com/office/officeart/2005/8/layout/orgChart1"/>
    <dgm:cxn modelId="{BFB5CB8C-7294-43B4-AD7E-F5016703A394}" type="presParOf" srcId="{A708422D-0681-494F-984D-20CF977E64FE}" destId="{34DD5D53-BF51-45F7-A3DC-FE0410BBBBCD}" srcOrd="1" destOrd="0" presId="urn:microsoft.com/office/officeart/2005/8/layout/orgChart1"/>
    <dgm:cxn modelId="{E003A2DB-6EB2-4154-BBCC-2594DAE2C08D}" type="presParOf" srcId="{A708422D-0681-494F-984D-20CF977E64FE}" destId="{8FEDA399-F877-4D19-A4D6-FAB21CAB244A}" srcOrd="2" destOrd="0" presId="urn:microsoft.com/office/officeart/2005/8/layout/orgChart1"/>
    <dgm:cxn modelId="{6E9C6EBD-773D-487F-AF7E-8CBD6A18DF82}" type="presParOf" srcId="{C2F9DE92-8B8E-4549-9187-67D991EB8619}" destId="{3DCDCA2B-601C-4F00-9515-026128F07A30}" srcOrd="2" destOrd="0" presId="urn:microsoft.com/office/officeart/2005/8/layout/orgChart1"/>
    <dgm:cxn modelId="{0F4AE6B5-200E-4E2B-B637-D9FE87581C06}" type="presParOf" srcId="{6EF84848-C1BA-4D3F-847B-C2AAD25CE4BE}" destId="{A41AC242-79BA-4A6B-820D-585DAD9056CB}" srcOrd="2" destOrd="0" presId="urn:microsoft.com/office/officeart/2005/8/layout/orgChart1"/>
    <dgm:cxn modelId="{3D5E5667-94F7-4F8A-BFAB-8DB0EE7B3AB0}" type="presParOf" srcId="{7379F27F-D699-44BC-A892-1E3611D0AD24}" destId="{0AC8CA6F-3E0F-4F96-8180-0520640F73FC}" srcOrd="1" destOrd="0" presId="urn:microsoft.com/office/officeart/2005/8/layout/orgChart1"/>
    <dgm:cxn modelId="{2BE9B21C-E6CD-4FC8-A383-238726EA7EA9}" type="presParOf" srcId="{0AC8CA6F-3E0F-4F96-8180-0520640F73FC}" destId="{BE18E178-8C29-441F-A0A0-DBB9A227E6AE}" srcOrd="0" destOrd="0" presId="urn:microsoft.com/office/officeart/2005/8/layout/orgChart1"/>
    <dgm:cxn modelId="{65CEB36F-98B9-4955-8CD0-9D45CF2E4F2F}" type="presParOf" srcId="{BE18E178-8C29-441F-A0A0-DBB9A227E6AE}" destId="{3382780E-A845-426B-AD85-2C49395B21AA}" srcOrd="0" destOrd="0" presId="urn:microsoft.com/office/officeart/2005/8/layout/orgChart1"/>
    <dgm:cxn modelId="{0FCD3064-7EE1-4B77-9561-2916609113DB}" type="presParOf" srcId="{BE18E178-8C29-441F-A0A0-DBB9A227E6AE}" destId="{2688E671-8724-4AC4-8823-C5BDB78DC14C}" srcOrd="1" destOrd="0" presId="urn:microsoft.com/office/officeart/2005/8/layout/orgChart1"/>
    <dgm:cxn modelId="{8496295D-5597-4583-A0C6-9CFCCA6A7820}" type="presParOf" srcId="{0AC8CA6F-3E0F-4F96-8180-0520640F73FC}" destId="{9539A856-BA83-4C3D-BA76-23AFC7EDF291}" srcOrd="1" destOrd="0" presId="urn:microsoft.com/office/officeart/2005/8/layout/orgChart1"/>
    <dgm:cxn modelId="{60FD6BA4-A97F-4593-B7EA-3458848B0E66}" type="presParOf" srcId="{9539A856-BA83-4C3D-BA76-23AFC7EDF291}" destId="{FB298DE2-3495-44D7-B868-B94B7B97AE91}" srcOrd="0" destOrd="0" presId="urn:microsoft.com/office/officeart/2005/8/layout/orgChart1"/>
    <dgm:cxn modelId="{BB928363-6CFA-4BA6-95FE-4AEE166615EC}" type="presParOf" srcId="{9539A856-BA83-4C3D-BA76-23AFC7EDF291}" destId="{08BE7CC9-6DD3-4B91-A49D-4B778401B995}" srcOrd="1" destOrd="0" presId="urn:microsoft.com/office/officeart/2005/8/layout/orgChart1"/>
    <dgm:cxn modelId="{E09A5B21-A2C9-4959-8799-7251D9B1D6F9}" type="presParOf" srcId="{08BE7CC9-6DD3-4B91-A49D-4B778401B995}" destId="{3270D24A-C6EB-4096-8441-498368453EC8}" srcOrd="0" destOrd="0" presId="urn:microsoft.com/office/officeart/2005/8/layout/orgChart1"/>
    <dgm:cxn modelId="{9E864D4D-E0B5-4669-9AD6-313A2BB884F7}" type="presParOf" srcId="{3270D24A-C6EB-4096-8441-498368453EC8}" destId="{F2307977-4B16-4E8F-883B-CCD512F9182D}" srcOrd="0" destOrd="0" presId="urn:microsoft.com/office/officeart/2005/8/layout/orgChart1"/>
    <dgm:cxn modelId="{538FC368-478D-4C5E-892A-F50E32DC3C64}" type="presParOf" srcId="{3270D24A-C6EB-4096-8441-498368453EC8}" destId="{2B662353-213C-443F-8139-1CB6DF1A9961}" srcOrd="1" destOrd="0" presId="urn:microsoft.com/office/officeart/2005/8/layout/orgChart1"/>
    <dgm:cxn modelId="{91C2159B-66EA-4F06-9D53-50D3E9152ECA}" type="presParOf" srcId="{08BE7CC9-6DD3-4B91-A49D-4B778401B995}" destId="{C780CA5A-4C91-4F29-B760-B412103F153F}" srcOrd="1" destOrd="0" presId="urn:microsoft.com/office/officeart/2005/8/layout/orgChart1"/>
    <dgm:cxn modelId="{975BBB39-B87D-4921-A4F5-E869DCF59CEB}" type="presParOf" srcId="{C780CA5A-4C91-4F29-B760-B412103F153F}" destId="{C143615F-0EE2-4B11-9E6D-BDB2B2550AD8}" srcOrd="0" destOrd="0" presId="urn:microsoft.com/office/officeart/2005/8/layout/orgChart1"/>
    <dgm:cxn modelId="{84007CEA-EA89-4E66-853F-325DD333A862}" type="presParOf" srcId="{C780CA5A-4C91-4F29-B760-B412103F153F}" destId="{55B2A361-CB5E-4DA4-B0E0-F009E978319E}" srcOrd="1" destOrd="0" presId="urn:microsoft.com/office/officeart/2005/8/layout/orgChart1"/>
    <dgm:cxn modelId="{9F6A3252-5ED0-4C52-AED4-57C5331D8689}" type="presParOf" srcId="{55B2A361-CB5E-4DA4-B0E0-F009E978319E}" destId="{CA582603-D97A-413B-9D53-C31622A78F06}" srcOrd="0" destOrd="0" presId="urn:microsoft.com/office/officeart/2005/8/layout/orgChart1"/>
    <dgm:cxn modelId="{FA1C17F7-45FB-4D54-AFD8-2C96846B2928}" type="presParOf" srcId="{CA582603-D97A-413B-9D53-C31622A78F06}" destId="{0EE3865B-88C1-4E57-A6A2-186037B22D9E}" srcOrd="0" destOrd="0" presId="urn:microsoft.com/office/officeart/2005/8/layout/orgChart1"/>
    <dgm:cxn modelId="{609DDAF6-8C44-4DAC-85D7-C3B0853B20A4}" type="presParOf" srcId="{CA582603-D97A-413B-9D53-C31622A78F06}" destId="{FC7BB6F7-5215-46AE-942D-15F8DF7C56AD}" srcOrd="1" destOrd="0" presId="urn:microsoft.com/office/officeart/2005/8/layout/orgChart1"/>
    <dgm:cxn modelId="{2346E70A-8441-4BAB-A958-C145FBB200B2}" type="presParOf" srcId="{55B2A361-CB5E-4DA4-B0E0-F009E978319E}" destId="{AF3F05A6-75D2-44A1-A04C-F45BB95351BA}" srcOrd="1" destOrd="0" presId="urn:microsoft.com/office/officeart/2005/8/layout/orgChart1"/>
    <dgm:cxn modelId="{2E6AEE3C-B91F-422C-8F9C-4B7C82EFE8F2}" type="presParOf" srcId="{55B2A361-CB5E-4DA4-B0E0-F009E978319E}" destId="{E022B002-3CF0-4FF3-B344-2AD0FEB410F3}" srcOrd="2" destOrd="0" presId="urn:microsoft.com/office/officeart/2005/8/layout/orgChart1"/>
    <dgm:cxn modelId="{EB35348D-A791-4E99-9A41-DAEC6A8AD356}" type="presParOf" srcId="{08BE7CC9-6DD3-4B91-A49D-4B778401B995}" destId="{55BB3325-66F6-40C6-ABD4-14E198329FD8}" srcOrd="2" destOrd="0" presId="urn:microsoft.com/office/officeart/2005/8/layout/orgChart1"/>
    <dgm:cxn modelId="{750C9852-BEA1-4C3E-A510-85C7EFC3BD98}" type="presParOf" srcId="{9539A856-BA83-4C3D-BA76-23AFC7EDF291}" destId="{396C2A1F-2CAF-43B4-B690-20DD6A1B2E34}" srcOrd="2" destOrd="0" presId="urn:microsoft.com/office/officeart/2005/8/layout/orgChart1"/>
    <dgm:cxn modelId="{48C049B1-E496-459E-9CA8-943B04A5FB3B}" type="presParOf" srcId="{9539A856-BA83-4C3D-BA76-23AFC7EDF291}" destId="{823FE1AC-C0F8-4913-92DB-FCDBA90EB4D1}" srcOrd="3" destOrd="0" presId="urn:microsoft.com/office/officeart/2005/8/layout/orgChart1"/>
    <dgm:cxn modelId="{F0E87A88-1145-4BAF-8B20-E94DB55B0B8C}" type="presParOf" srcId="{823FE1AC-C0F8-4913-92DB-FCDBA90EB4D1}" destId="{23E2B133-EFCD-4EEC-A5AB-3FE2EDCBD486}" srcOrd="0" destOrd="0" presId="urn:microsoft.com/office/officeart/2005/8/layout/orgChart1"/>
    <dgm:cxn modelId="{FA20326B-3E1E-4D61-B623-6B54675F06BA}" type="presParOf" srcId="{23E2B133-EFCD-4EEC-A5AB-3FE2EDCBD486}" destId="{0AE45379-F3A7-4ED8-8CE6-A174D9248749}" srcOrd="0" destOrd="0" presId="urn:microsoft.com/office/officeart/2005/8/layout/orgChart1"/>
    <dgm:cxn modelId="{E2E1B764-5374-4E6F-A96A-D7818F4DE1AA}" type="presParOf" srcId="{23E2B133-EFCD-4EEC-A5AB-3FE2EDCBD486}" destId="{C5561EAD-D3A8-4433-A4FE-7FC85B37B98A}" srcOrd="1" destOrd="0" presId="urn:microsoft.com/office/officeart/2005/8/layout/orgChart1"/>
    <dgm:cxn modelId="{615883F2-0576-4AA4-97CF-CEE7FBC91AC7}" type="presParOf" srcId="{823FE1AC-C0F8-4913-92DB-FCDBA90EB4D1}" destId="{FA7B1927-1F62-4088-9DBB-A8D1D108BDBF}" srcOrd="1" destOrd="0" presId="urn:microsoft.com/office/officeart/2005/8/layout/orgChart1"/>
    <dgm:cxn modelId="{0B3CA5E3-7A05-435E-B89E-534A259A99EA}" type="presParOf" srcId="{FA7B1927-1F62-4088-9DBB-A8D1D108BDBF}" destId="{0388E678-EF9E-497B-9456-649A8723BB41}" srcOrd="0" destOrd="0" presId="urn:microsoft.com/office/officeart/2005/8/layout/orgChart1"/>
    <dgm:cxn modelId="{3D85F072-5F82-403B-8167-4376E2F97AC4}" type="presParOf" srcId="{FA7B1927-1F62-4088-9DBB-A8D1D108BDBF}" destId="{0F86D77E-C4EB-47AE-8D53-9A4E27F4740F}" srcOrd="1" destOrd="0" presId="urn:microsoft.com/office/officeart/2005/8/layout/orgChart1"/>
    <dgm:cxn modelId="{32FE070E-2C35-49A1-B1C8-DAB2C1B4EDA4}" type="presParOf" srcId="{0F86D77E-C4EB-47AE-8D53-9A4E27F4740F}" destId="{29A5E267-2C85-412F-BD43-AD506E6D9282}" srcOrd="0" destOrd="0" presId="urn:microsoft.com/office/officeart/2005/8/layout/orgChart1"/>
    <dgm:cxn modelId="{1F74165C-20D6-40A3-A494-0E0562F38679}" type="presParOf" srcId="{29A5E267-2C85-412F-BD43-AD506E6D9282}" destId="{BD792D92-1F5C-40A9-ABDA-D29321E929E8}" srcOrd="0" destOrd="0" presId="urn:microsoft.com/office/officeart/2005/8/layout/orgChart1"/>
    <dgm:cxn modelId="{C4337894-B428-47F3-BEC7-81B055A1AF72}" type="presParOf" srcId="{29A5E267-2C85-412F-BD43-AD506E6D9282}" destId="{4C2A512C-57F4-4066-982B-CBF8AB428DA4}" srcOrd="1" destOrd="0" presId="urn:microsoft.com/office/officeart/2005/8/layout/orgChart1"/>
    <dgm:cxn modelId="{D750DC90-D618-4EFC-98F2-2B6182023E81}" type="presParOf" srcId="{0F86D77E-C4EB-47AE-8D53-9A4E27F4740F}" destId="{8CB47DF4-70D8-42CB-8BD5-CB7F9042021B}" srcOrd="1" destOrd="0" presId="urn:microsoft.com/office/officeart/2005/8/layout/orgChart1"/>
    <dgm:cxn modelId="{F9979766-8F1C-4CE0-984D-28D7B9A4B002}" type="presParOf" srcId="{0F86D77E-C4EB-47AE-8D53-9A4E27F4740F}" destId="{C65B6549-E3EE-418D-833B-E31F5B88B72B}" srcOrd="2" destOrd="0" presId="urn:microsoft.com/office/officeart/2005/8/layout/orgChart1"/>
    <dgm:cxn modelId="{E010B615-9290-4BDC-A25D-60B42CAD2AEF}" type="presParOf" srcId="{823FE1AC-C0F8-4913-92DB-FCDBA90EB4D1}" destId="{1B0B3256-B1DF-4D23-8C77-35590ED401BD}" srcOrd="2" destOrd="0" presId="urn:microsoft.com/office/officeart/2005/8/layout/orgChart1"/>
    <dgm:cxn modelId="{3DD6A228-56AB-4AE2-B60E-7BD722033B06}" type="presParOf" srcId="{9539A856-BA83-4C3D-BA76-23AFC7EDF291}" destId="{B7708A7C-B194-42EA-9B94-7300B9084096}" srcOrd="4" destOrd="0" presId="urn:microsoft.com/office/officeart/2005/8/layout/orgChart1"/>
    <dgm:cxn modelId="{2A3F1850-A62E-4C76-A068-34DBEC44FA12}" type="presParOf" srcId="{9539A856-BA83-4C3D-BA76-23AFC7EDF291}" destId="{6106A33B-C3B9-4D66-B0BC-3BAC2846C7B5}" srcOrd="5" destOrd="0" presId="urn:microsoft.com/office/officeart/2005/8/layout/orgChart1"/>
    <dgm:cxn modelId="{8A612932-68F7-4F8A-9272-335C7ED188F6}" type="presParOf" srcId="{6106A33B-C3B9-4D66-B0BC-3BAC2846C7B5}" destId="{F3EFBC24-CC46-44B8-BFA3-9C938C500246}" srcOrd="0" destOrd="0" presId="urn:microsoft.com/office/officeart/2005/8/layout/orgChart1"/>
    <dgm:cxn modelId="{861EAECE-6153-40D0-A609-8AAFD1AAF56D}" type="presParOf" srcId="{F3EFBC24-CC46-44B8-BFA3-9C938C500246}" destId="{E7AB38E2-2F07-4342-855F-AECDF6D99B4B}" srcOrd="0" destOrd="0" presId="urn:microsoft.com/office/officeart/2005/8/layout/orgChart1"/>
    <dgm:cxn modelId="{C2CAEA17-0DFB-4A4E-BC18-A5FCE1D8684B}" type="presParOf" srcId="{F3EFBC24-CC46-44B8-BFA3-9C938C500246}" destId="{1BE94B53-5BD9-4EBB-A6EE-3B1B93609730}" srcOrd="1" destOrd="0" presId="urn:microsoft.com/office/officeart/2005/8/layout/orgChart1"/>
    <dgm:cxn modelId="{F6CED523-D3F5-446D-B9DB-E6EE3E1B7935}" type="presParOf" srcId="{6106A33B-C3B9-4D66-B0BC-3BAC2846C7B5}" destId="{E232EDF9-12C3-4C31-85E6-827F721BFDE0}" srcOrd="1" destOrd="0" presId="urn:microsoft.com/office/officeart/2005/8/layout/orgChart1"/>
    <dgm:cxn modelId="{B6B50A3D-C418-4EA9-A0A3-643058509192}" type="presParOf" srcId="{E232EDF9-12C3-4C31-85E6-827F721BFDE0}" destId="{D012597B-F3C4-4A8D-A117-74F7B84F5272}" srcOrd="0" destOrd="0" presId="urn:microsoft.com/office/officeart/2005/8/layout/orgChart1"/>
    <dgm:cxn modelId="{B2B393D0-36CA-4B18-B0B3-D85A9EAB2E85}" type="presParOf" srcId="{E232EDF9-12C3-4C31-85E6-827F721BFDE0}" destId="{E104A57A-306C-4C7B-8788-09B5B7DBD597}" srcOrd="1" destOrd="0" presId="urn:microsoft.com/office/officeart/2005/8/layout/orgChart1"/>
    <dgm:cxn modelId="{8DFF37EA-EF85-48F2-A2FE-5237C6453833}" type="presParOf" srcId="{E104A57A-306C-4C7B-8788-09B5B7DBD597}" destId="{83CD74BF-801E-48E8-91EF-8A3510F69464}" srcOrd="0" destOrd="0" presId="urn:microsoft.com/office/officeart/2005/8/layout/orgChart1"/>
    <dgm:cxn modelId="{C3FA3AEA-CA70-4B7E-9A55-11B6A2C62141}" type="presParOf" srcId="{83CD74BF-801E-48E8-91EF-8A3510F69464}" destId="{ACEA34D3-C20A-40E6-A812-E1D8901FA839}" srcOrd="0" destOrd="0" presId="urn:microsoft.com/office/officeart/2005/8/layout/orgChart1"/>
    <dgm:cxn modelId="{FD1F6A53-027A-4FC5-B036-2BCBF775CFE9}" type="presParOf" srcId="{83CD74BF-801E-48E8-91EF-8A3510F69464}" destId="{D2EC8835-A5C7-4A20-BAC4-BF16146B3C48}" srcOrd="1" destOrd="0" presId="urn:microsoft.com/office/officeart/2005/8/layout/orgChart1"/>
    <dgm:cxn modelId="{219E089A-E37A-472F-89F8-67435CC8B603}" type="presParOf" srcId="{E104A57A-306C-4C7B-8788-09B5B7DBD597}" destId="{8D64C463-9F2C-4390-8B47-A966DCE84958}" srcOrd="1" destOrd="0" presId="urn:microsoft.com/office/officeart/2005/8/layout/orgChart1"/>
    <dgm:cxn modelId="{97F31A63-7302-45D0-AA5B-DB51C5E0C7C4}" type="presParOf" srcId="{E104A57A-306C-4C7B-8788-09B5B7DBD597}" destId="{06C97515-1434-490A-959D-AB95C983BA6F}" srcOrd="2" destOrd="0" presId="urn:microsoft.com/office/officeart/2005/8/layout/orgChart1"/>
    <dgm:cxn modelId="{FA5C5931-8270-4135-A6CE-E7C5AA85EED1}" type="presParOf" srcId="{E232EDF9-12C3-4C31-85E6-827F721BFDE0}" destId="{1F1B4694-E287-4E2C-A0A1-DD4BC6069E38}" srcOrd="2" destOrd="0" presId="urn:microsoft.com/office/officeart/2005/8/layout/orgChart1"/>
    <dgm:cxn modelId="{B5BD5FFE-92B3-4EBF-A09D-A76ECD229E75}" type="presParOf" srcId="{E232EDF9-12C3-4C31-85E6-827F721BFDE0}" destId="{CF159345-92D0-41E1-BB86-DD468EE49566}" srcOrd="3" destOrd="0" presId="urn:microsoft.com/office/officeart/2005/8/layout/orgChart1"/>
    <dgm:cxn modelId="{36C53BD3-6DBC-4EE2-B7B3-8ADD37FC9B44}" type="presParOf" srcId="{CF159345-92D0-41E1-BB86-DD468EE49566}" destId="{01C1525C-CB82-4717-A1A6-528C6C0331DF}" srcOrd="0" destOrd="0" presId="urn:microsoft.com/office/officeart/2005/8/layout/orgChart1"/>
    <dgm:cxn modelId="{D50905AD-4E44-4287-97CB-A8C40DA6ACB5}" type="presParOf" srcId="{01C1525C-CB82-4717-A1A6-528C6C0331DF}" destId="{288D31D2-AB4D-450B-930B-0C51144217EE}" srcOrd="0" destOrd="0" presId="urn:microsoft.com/office/officeart/2005/8/layout/orgChart1"/>
    <dgm:cxn modelId="{FA27C056-4A97-4D1A-ABF9-EBFBC032DE85}" type="presParOf" srcId="{01C1525C-CB82-4717-A1A6-528C6C0331DF}" destId="{EA85910A-B1DC-4DF5-9F6B-67B796896140}" srcOrd="1" destOrd="0" presId="urn:microsoft.com/office/officeart/2005/8/layout/orgChart1"/>
    <dgm:cxn modelId="{DE7BD30E-51CC-43F1-9CAF-3DB169913B6A}" type="presParOf" srcId="{CF159345-92D0-41E1-BB86-DD468EE49566}" destId="{2A2BDED8-D076-4B45-B48C-C4F9CEB8D3DC}" srcOrd="1" destOrd="0" presId="urn:microsoft.com/office/officeart/2005/8/layout/orgChart1"/>
    <dgm:cxn modelId="{3D027294-E808-4991-A01A-EE0F3E1D6DF4}" type="presParOf" srcId="{CF159345-92D0-41E1-BB86-DD468EE49566}" destId="{0C6CE6C7-64C0-4896-9B8A-5542C2B3466B}" srcOrd="2" destOrd="0" presId="urn:microsoft.com/office/officeart/2005/8/layout/orgChart1"/>
    <dgm:cxn modelId="{24DF8403-7EFA-4FEF-9EFC-579A93CF22E9}" type="presParOf" srcId="{6106A33B-C3B9-4D66-B0BC-3BAC2846C7B5}" destId="{AD340747-CB3A-43B6-A269-E0C71DC53080}" srcOrd="2" destOrd="0" presId="urn:microsoft.com/office/officeart/2005/8/layout/orgChart1"/>
    <dgm:cxn modelId="{8210C9D0-50BB-463F-821D-C6BCE660D368}" type="presParOf" srcId="{0AC8CA6F-3E0F-4F96-8180-0520640F73FC}" destId="{0C8F921E-3EB8-4B9B-91AE-2F648511090E}" srcOrd="2" destOrd="0" presId="urn:microsoft.com/office/officeart/2005/8/layout/orgChart1"/>
    <dgm:cxn modelId="{693E47EE-92FC-436C-A271-0E3FA74436EA}" type="presParOf" srcId="{7379F27F-D699-44BC-A892-1E3611D0AD24}" destId="{E2702294-465F-457A-8AB6-5E612910A0E5}" srcOrd="2" destOrd="0" presId="urn:microsoft.com/office/officeart/2005/8/layout/orgChart1"/>
    <dgm:cxn modelId="{AE538CC7-20FF-4857-8182-09632B48258F}" type="presParOf" srcId="{E2702294-465F-457A-8AB6-5E612910A0E5}" destId="{1C16A57D-EA36-46BE-90A0-CD1E4C5760FA}" srcOrd="0" destOrd="0" presId="urn:microsoft.com/office/officeart/2005/8/layout/orgChart1"/>
    <dgm:cxn modelId="{F190592F-4E83-4BAE-ADE1-E3541AD75BFF}" type="presParOf" srcId="{1C16A57D-EA36-46BE-90A0-CD1E4C5760FA}" destId="{EC551391-7E8A-40A4-A179-E36184D70C45}" srcOrd="0" destOrd="0" presId="urn:microsoft.com/office/officeart/2005/8/layout/orgChart1"/>
    <dgm:cxn modelId="{AE1D3F0E-1CA3-4D46-831D-02A73EEF7388}" type="presParOf" srcId="{1C16A57D-EA36-46BE-90A0-CD1E4C5760FA}" destId="{1AC44F84-5F28-4AA9-9D0B-44F2D7C9D7DA}" srcOrd="1" destOrd="0" presId="urn:microsoft.com/office/officeart/2005/8/layout/orgChart1"/>
    <dgm:cxn modelId="{4E9E11CC-CFE6-4BF1-9AF6-9D676EAD8803}" type="presParOf" srcId="{E2702294-465F-457A-8AB6-5E612910A0E5}" destId="{9B1C961F-31A4-4D14-A8F2-34F84FD81F4B}" srcOrd="1" destOrd="0" presId="urn:microsoft.com/office/officeart/2005/8/layout/orgChart1"/>
    <dgm:cxn modelId="{73D3AF04-A318-4879-91F2-D6E6F9001166}" type="presParOf" srcId="{9B1C961F-31A4-4D14-A8F2-34F84FD81F4B}" destId="{7E7E3715-C27E-43DC-87C8-BEB119DA44DD}" srcOrd="0" destOrd="0" presId="urn:microsoft.com/office/officeart/2005/8/layout/orgChart1"/>
    <dgm:cxn modelId="{EA262921-5CF9-48EE-BA53-26FB45CF350F}" type="presParOf" srcId="{9B1C961F-31A4-4D14-A8F2-34F84FD81F4B}" destId="{F9372E97-43DB-45C1-92FF-7E3DE6D0C26B}" srcOrd="1" destOrd="0" presId="urn:microsoft.com/office/officeart/2005/8/layout/orgChart1"/>
    <dgm:cxn modelId="{B9EB613C-8DAD-4C90-B928-370333B33C67}" type="presParOf" srcId="{F9372E97-43DB-45C1-92FF-7E3DE6D0C26B}" destId="{83934A88-CBA9-4D93-9248-B45EF4E3B363}" srcOrd="0" destOrd="0" presId="urn:microsoft.com/office/officeart/2005/8/layout/orgChart1"/>
    <dgm:cxn modelId="{651D922B-9143-4382-AFA8-5CA2E7C406E7}" type="presParOf" srcId="{83934A88-CBA9-4D93-9248-B45EF4E3B363}" destId="{A843D1E9-9DE4-411C-ADC1-6E338D15DB97}" srcOrd="0" destOrd="0" presId="urn:microsoft.com/office/officeart/2005/8/layout/orgChart1"/>
    <dgm:cxn modelId="{D4807197-BEEB-4C8C-95E8-7B2114BC9757}" type="presParOf" srcId="{83934A88-CBA9-4D93-9248-B45EF4E3B363}" destId="{6ABB21CF-273E-4C71-B44C-808202D03FB7}" srcOrd="1" destOrd="0" presId="urn:microsoft.com/office/officeart/2005/8/layout/orgChart1"/>
    <dgm:cxn modelId="{C6D9DAD3-FA41-4BB1-A288-210C58576C2F}" type="presParOf" srcId="{F9372E97-43DB-45C1-92FF-7E3DE6D0C26B}" destId="{64716BFD-D1D3-4A7E-AA7A-2FCBBFC073CE}" srcOrd="1" destOrd="0" presId="urn:microsoft.com/office/officeart/2005/8/layout/orgChart1"/>
    <dgm:cxn modelId="{D853993F-691A-462F-8AAD-DBE58F0144A0}" type="presParOf" srcId="{64716BFD-D1D3-4A7E-AA7A-2FCBBFC073CE}" destId="{46114840-5D64-4AB8-8EC4-491140A07EF5}" srcOrd="0" destOrd="0" presId="urn:microsoft.com/office/officeart/2005/8/layout/orgChart1"/>
    <dgm:cxn modelId="{562D857E-8273-4ADF-A253-1335DD750939}" type="presParOf" srcId="{64716BFD-D1D3-4A7E-AA7A-2FCBBFC073CE}" destId="{DA365912-2101-49FC-BDE8-B83474D5C373}" srcOrd="1" destOrd="0" presId="urn:microsoft.com/office/officeart/2005/8/layout/orgChart1"/>
    <dgm:cxn modelId="{B0CCD4C1-27EB-488A-9628-475D2DAEB0F3}" type="presParOf" srcId="{DA365912-2101-49FC-BDE8-B83474D5C373}" destId="{34539A21-0836-4647-BB36-5B88A6761C83}" srcOrd="0" destOrd="0" presId="urn:microsoft.com/office/officeart/2005/8/layout/orgChart1"/>
    <dgm:cxn modelId="{394B5A5F-2105-4E24-94D6-531D9AF2F5D6}" type="presParOf" srcId="{34539A21-0836-4647-BB36-5B88A6761C83}" destId="{97C1F0AB-B9B0-4237-AA05-2A3AC106A0CC}" srcOrd="0" destOrd="0" presId="urn:microsoft.com/office/officeart/2005/8/layout/orgChart1"/>
    <dgm:cxn modelId="{6C4D349A-E5F4-4573-9CD4-22D09B3DA124}" type="presParOf" srcId="{34539A21-0836-4647-BB36-5B88A6761C83}" destId="{9101F5FE-E01A-415C-94AA-DE0C61DE6CED}" srcOrd="1" destOrd="0" presId="urn:microsoft.com/office/officeart/2005/8/layout/orgChart1"/>
    <dgm:cxn modelId="{582E6760-65AA-47F5-A13D-A2BD459730B7}" type="presParOf" srcId="{DA365912-2101-49FC-BDE8-B83474D5C373}" destId="{0E6DD755-EA38-4368-8E0A-DD8921F63D3B}" srcOrd="1" destOrd="0" presId="urn:microsoft.com/office/officeart/2005/8/layout/orgChart1"/>
    <dgm:cxn modelId="{163B882F-70BC-4AAC-BB9B-675A4F75577A}" type="presParOf" srcId="{DA365912-2101-49FC-BDE8-B83474D5C373}" destId="{70F8BB4C-1EBA-4D56-A6E5-14335C4B6E6C}" srcOrd="2" destOrd="0" presId="urn:microsoft.com/office/officeart/2005/8/layout/orgChart1"/>
    <dgm:cxn modelId="{7A282ABC-F381-433B-96EA-3102DBF24AFF}" type="presParOf" srcId="{64716BFD-D1D3-4A7E-AA7A-2FCBBFC073CE}" destId="{5F3FD27C-2692-4324-B3ED-F76F8172AD5C}" srcOrd="2" destOrd="0" presId="urn:microsoft.com/office/officeart/2005/8/layout/orgChart1"/>
    <dgm:cxn modelId="{110EDE50-7F7E-49A9-A5C7-64CF60BB838A}" type="presParOf" srcId="{64716BFD-D1D3-4A7E-AA7A-2FCBBFC073CE}" destId="{FFB5C632-39F5-4641-A526-966C3B941550}" srcOrd="3" destOrd="0" presId="urn:microsoft.com/office/officeart/2005/8/layout/orgChart1"/>
    <dgm:cxn modelId="{928BE55C-DECB-4588-A035-45F62EC785D1}" type="presParOf" srcId="{FFB5C632-39F5-4641-A526-966C3B941550}" destId="{6EFF122F-F1C7-404A-B56D-9F1603D86E1E}" srcOrd="0" destOrd="0" presId="urn:microsoft.com/office/officeart/2005/8/layout/orgChart1"/>
    <dgm:cxn modelId="{F5606F5C-B61E-40DD-9FE3-3DCE319DDF5A}" type="presParOf" srcId="{6EFF122F-F1C7-404A-B56D-9F1603D86E1E}" destId="{CC56814F-3DF3-437C-9CCF-AED429ECD372}" srcOrd="0" destOrd="0" presId="urn:microsoft.com/office/officeart/2005/8/layout/orgChart1"/>
    <dgm:cxn modelId="{38BB4D74-407A-4954-8D96-D7FC1CDC7F6E}" type="presParOf" srcId="{6EFF122F-F1C7-404A-B56D-9F1603D86E1E}" destId="{DB9A92E2-BFFA-4360-A318-9ED02B39D63B}" srcOrd="1" destOrd="0" presId="urn:microsoft.com/office/officeart/2005/8/layout/orgChart1"/>
    <dgm:cxn modelId="{AF426DD3-955F-4BD4-835F-CB311A30D5DB}" type="presParOf" srcId="{FFB5C632-39F5-4641-A526-966C3B941550}" destId="{C12C3939-E742-46E7-BA1D-F7F6DF1C053E}" srcOrd="1" destOrd="0" presId="urn:microsoft.com/office/officeart/2005/8/layout/orgChart1"/>
    <dgm:cxn modelId="{1425A6D0-5C3F-4062-9456-68FBD8A592D2}" type="presParOf" srcId="{FFB5C632-39F5-4641-A526-966C3B941550}" destId="{58F9329C-4463-435A-9D62-0BB8D12FF1AF}" srcOrd="2" destOrd="0" presId="urn:microsoft.com/office/officeart/2005/8/layout/orgChart1"/>
    <dgm:cxn modelId="{AB422180-DF1F-4B5C-AAC1-AE78594C465E}" type="presParOf" srcId="{F9372E97-43DB-45C1-92FF-7E3DE6D0C26B}" destId="{812F9CDB-7AC3-4943-9F47-806A44DC4FEA}" srcOrd="2" destOrd="0" presId="urn:microsoft.com/office/officeart/2005/8/layout/orgChart1"/>
    <dgm:cxn modelId="{35D09FA9-6313-4E2C-B447-636BCC421827}" type="presParOf" srcId="{9B1C961F-31A4-4D14-A8F2-34F84FD81F4B}" destId="{7AA92DFC-0D55-4F6A-8C8D-629F02443F07}" srcOrd="2" destOrd="0" presId="urn:microsoft.com/office/officeart/2005/8/layout/orgChart1"/>
    <dgm:cxn modelId="{2A6C8BD1-8FDB-4A65-96B1-4137AFFD11D8}" type="presParOf" srcId="{9B1C961F-31A4-4D14-A8F2-34F84FD81F4B}" destId="{D7804294-A174-44BB-B78B-C069D5FE2261}" srcOrd="3" destOrd="0" presId="urn:microsoft.com/office/officeart/2005/8/layout/orgChart1"/>
    <dgm:cxn modelId="{C6D3B8F0-E0E4-46ED-A01F-D10E0E98B097}" type="presParOf" srcId="{D7804294-A174-44BB-B78B-C069D5FE2261}" destId="{6052B6EA-936A-4D28-96D1-03A17984BB62}" srcOrd="0" destOrd="0" presId="urn:microsoft.com/office/officeart/2005/8/layout/orgChart1"/>
    <dgm:cxn modelId="{9188F826-4EAC-4848-BF4D-740D2FDDB670}" type="presParOf" srcId="{6052B6EA-936A-4D28-96D1-03A17984BB62}" destId="{B9501C58-43FE-4F5A-BD40-7FEE140B1C20}" srcOrd="0" destOrd="0" presId="urn:microsoft.com/office/officeart/2005/8/layout/orgChart1"/>
    <dgm:cxn modelId="{C8423006-9BA0-41BB-B7D3-BA4856BEB29D}" type="presParOf" srcId="{6052B6EA-936A-4D28-96D1-03A17984BB62}" destId="{F728097F-C29B-4408-A662-3F054D99552A}" srcOrd="1" destOrd="0" presId="urn:microsoft.com/office/officeart/2005/8/layout/orgChart1"/>
    <dgm:cxn modelId="{DFA41FE6-AACE-4FF0-BC3E-55BA9CE6F6C0}" type="presParOf" srcId="{D7804294-A174-44BB-B78B-C069D5FE2261}" destId="{7CE2FCB8-77DB-43E8-B463-3C6302D69C37}" srcOrd="1" destOrd="0" presId="urn:microsoft.com/office/officeart/2005/8/layout/orgChart1"/>
    <dgm:cxn modelId="{91D4141D-4DA7-455A-B2E9-DF575ECBA331}" type="presParOf" srcId="{7CE2FCB8-77DB-43E8-B463-3C6302D69C37}" destId="{968EF4B5-4F46-4FC0-B105-E9AA636CE2BE}" srcOrd="0" destOrd="0" presId="urn:microsoft.com/office/officeart/2005/8/layout/orgChart1"/>
    <dgm:cxn modelId="{7FED4BC2-70E9-44A6-9750-52423678F0F9}" type="presParOf" srcId="{7CE2FCB8-77DB-43E8-B463-3C6302D69C37}" destId="{C918E685-D5CE-4DF1-86D6-6BA9CDD3E877}" srcOrd="1" destOrd="0" presId="urn:microsoft.com/office/officeart/2005/8/layout/orgChart1"/>
    <dgm:cxn modelId="{D092A56E-A437-4DCA-8094-D9C18204A0AF}" type="presParOf" srcId="{C918E685-D5CE-4DF1-86D6-6BA9CDD3E877}" destId="{7230A0FD-69C0-4A2D-9644-E005760DFCC7}" srcOrd="0" destOrd="0" presId="urn:microsoft.com/office/officeart/2005/8/layout/orgChart1"/>
    <dgm:cxn modelId="{27400CCB-B74F-4DDE-9A0A-8B6EC889CD0B}" type="presParOf" srcId="{7230A0FD-69C0-4A2D-9644-E005760DFCC7}" destId="{16ABA607-6E2B-43D8-9D5F-2BAFBF12E968}" srcOrd="0" destOrd="0" presId="urn:microsoft.com/office/officeart/2005/8/layout/orgChart1"/>
    <dgm:cxn modelId="{D5159E2C-FDF3-465D-A036-46857815AAA0}" type="presParOf" srcId="{7230A0FD-69C0-4A2D-9644-E005760DFCC7}" destId="{459F998E-26D9-446E-AC66-9B131A5D869B}" srcOrd="1" destOrd="0" presId="urn:microsoft.com/office/officeart/2005/8/layout/orgChart1"/>
    <dgm:cxn modelId="{FC0E6FA6-D870-4230-AD85-F010B3CADECE}" type="presParOf" srcId="{C918E685-D5CE-4DF1-86D6-6BA9CDD3E877}" destId="{167FBBFB-9156-41C0-A59C-7291ADDCF284}" srcOrd="1" destOrd="0" presId="urn:microsoft.com/office/officeart/2005/8/layout/orgChart1"/>
    <dgm:cxn modelId="{A48DD91B-0500-4E1E-A8DF-CC2999B00163}" type="presParOf" srcId="{C918E685-D5CE-4DF1-86D6-6BA9CDD3E877}" destId="{8D3E8A49-0B25-4F06-9A0E-22DC65F4E280}" srcOrd="2" destOrd="0" presId="urn:microsoft.com/office/officeart/2005/8/layout/orgChart1"/>
    <dgm:cxn modelId="{22E3C462-C8A8-4ACA-B519-8B061408CF26}" type="presParOf" srcId="{7CE2FCB8-77DB-43E8-B463-3C6302D69C37}" destId="{AFA778A3-CA24-468D-8B93-242FEFAA531A}" srcOrd="2" destOrd="0" presId="urn:microsoft.com/office/officeart/2005/8/layout/orgChart1"/>
    <dgm:cxn modelId="{AB2A4991-2C39-465B-8B97-54E2702903C8}" type="presParOf" srcId="{7CE2FCB8-77DB-43E8-B463-3C6302D69C37}" destId="{1D9B7ADE-CF34-4F55-B802-EEC2371C395F}" srcOrd="3" destOrd="0" presId="urn:microsoft.com/office/officeart/2005/8/layout/orgChart1"/>
    <dgm:cxn modelId="{227E6E3D-BFD2-4D76-AB24-410DC8F469D5}" type="presParOf" srcId="{1D9B7ADE-CF34-4F55-B802-EEC2371C395F}" destId="{A3BDC46B-5F30-4C55-9ACB-B7DB8C84A4D8}" srcOrd="0" destOrd="0" presId="urn:microsoft.com/office/officeart/2005/8/layout/orgChart1"/>
    <dgm:cxn modelId="{E2E7F2BC-E80C-49CE-8EC8-985919592C81}" type="presParOf" srcId="{A3BDC46B-5F30-4C55-9ACB-B7DB8C84A4D8}" destId="{1E144B26-8F39-48E8-B5EA-E2C0636C2F03}" srcOrd="0" destOrd="0" presId="urn:microsoft.com/office/officeart/2005/8/layout/orgChart1"/>
    <dgm:cxn modelId="{3EBAF334-50BB-4645-AC1D-AC338482E46F}" type="presParOf" srcId="{A3BDC46B-5F30-4C55-9ACB-B7DB8C84A4D8}" destId="{24C9DC1E-5633-4163-A228-DC760B6BF4ED}" srcOrd="1" destOrd="0" presId="urn:microsoft.com/office/officeart/2005/8/layout/orgChart1"/>
    <dgm:cxn modelId="{C410E898-43C1-4577-93FB-529BE1ED1DC0}" type="presParOf" srcId="{1D9B7ADE-CF34-4F55-B802-EEC2371C395F}" destId="{CD6EE123-3113-4200-A64D-F3CCB2565983}" srcOrd="1" destOrd="0" presId="urn:microsoft.com/office/officeart/2005/8/layout/orgChart1"/>
    <dgm:cxn modelId="{BE83994D-E23B-4E86-ADD2-1C88FFD5D9DB}" type="presParOf" srcId="{1D9B7ADE-CF34-4F55-B802-EEC2371C395F}" destId="{2BDAA312-8161-4699-AE19-C294A6DD2D6C}" srcOrd="2" destOrd="0" presId="urn:microsoft.com/office/officeart/2005/8/layout/orgChart1"/>
    <dgm:cxn modelId="{6EB3BE92-90E8-4724-AD0B-3ACE61FBCE44}" type="presParOf" srcId="{D7804294-A174-44BB-B78B-C069D5FE2261}" destId="{FAE57D63-3FE2-443B-B9EF-B808ADDA2BD7}" srcOrd="2" destOrd="0" presId="urn:microsoft.com/office/officeart/2005/8/layout/orgChart1"/>
    <dgm:cxn modelId="{E6A8C9F7-E3ED-48CD-B69E-21A477CBB39D}" type="presParOf" srcId="{E2702294-465F-457A-8AB6-5E612910A0E5}" destId="{F78D6EB9-92A0-46BF-A6CA-0E7035578FA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9BB903-17A4-4A72-9E2D-605E81A88DE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E4EC43-FD38-4F3C-AED4-513C7712F92D}">
      <dgm:prSet/>
      <dgm:spPr/>
      <dgm:t>
        <a:bodyPr/>
        <a:lstStyle/>
        <a:p>
          <a:r>
            <a:rPr lang="en-US"/>
            <a:t>Turner</a:t>
          </a:r>
        </a:p>
      </dgm:t>
    </dgm:pt>
    <dgm:pt modelId="{D4C40289-3DA6-44C6-B977-9769A4E1A512}" type="parTrans" cxnId="{70BDA335-A45A-4709-8118-3EA578702753}">
      <dgm:prSet/>
      <dgm:spPr/>
      <dgm:t>
        <a:bodyPr/>
        <a:lstStyle/>
        <a:p>
          <a:endParaRPr lang="en-US"/>
        </a:p>
      </dgm:t>
    </dgm:pt>
    <dgm:pt modelId="{527BAD5A-DEC8-4717-98E7-32572B9B552F}" type="sibTrans" cxnId="{70BDA335-A45A-4709-8118-3EA578702753}">
      <dgm:prSet/>
      <dgm:spPr/>
      <dgm:t>
        <a:bodyPr/>
        <a:lstStyle/>
        <a:p>
          <a:endParaRPr lang="en-US"/>
        </a:p>
      </dgm:t>
    </dgm:pt>
    <dgm:pt modelId="{636FF739-4FD6-4F6C-8BD0-AF9295099B95}">
      <dgm:prSet/>
      <dgm:spPr/>
      <dgm:t>
        <a:bodyPr/>
        <a:lstStyle/>
        <a:p>
          <a:r>
            <a:rPr lang="en-US"/>
            <a:t>Build regression models for vehicle 1839 (the best vehicle in terms of adherence)</a:t>
          </a:r>
        </a:p>
      </dgm:t>
    </dgm:pt>
    <dgm:pt modelId="{82C3888F-36D5-44BF-8935-B4CBD6F052E9}" type="parTrans" cxnId="{AA846725-43E9-4BC8-A4A1-03C2D622063D}">
      <dgm:prSet/>
      <dgm:spPr/>
      <dgm:t>
        <a:bodyPr/>
        <a:lstStyle/>
        <a:p>
          <a:endParaRPr lang="en-US"/>
        </a:p>
      </dgm:t>
    </dgm:pt>
    <dgm:pt modelId="{05293287-E01D-4A98-BA96-990D85210858}" type="sibTrans" cxnId="{AA846725-43E9-4BC8-A4A1-03C2D622063D}">
      <dgm:prSet/>
      <dgm:spPr/>
      <dgm:t>
        <a:bodyPr/>
        <a:lstStyle/>
        <a:p>
          <a:endParaRPr lang="en-US"/>
        </a:p>
      </dgm:t>
    </dgm:pt>
    <dgm:pt modelId="{DDB8C8D3-2D9F-4D45-B790-4D4CFAA9AD13}">
      <dgm:prSet/>
      <dgm:spPr/>
      <dgm:t>
        <a:bodyPr/>
        <a:lstStyle/>
        <a:p>
          <a:r>
            <a:rPr lang="en-US"/>
            <a:t>Daniel</a:t>
          </a:r>
        </a:p>
      </dgm:t>
    </dgm:pt>
    <dgm:pt modelId="{45120F9F-2F5D-41C1-80E6-565A9CA60621}" type="parTrans" cxnId="{EC33EBB6-7AC9-4625-B301-EA1F425F8DD5}">
      <dgm:prSet/>
      <dgm:spPr/>
      <dgm:t>
        <a:bodyPr/>
        <a:lstStyle/>
        <a:p>
          <a:endParaRPr lang="en-US"/>
        </a:p>
      </dgm:t>
    </dgm:pt>
    <dgm:pt modelId="{8C605365-16D4-4255-947D-D2A97A8BF50C}" type="sibTrans" cxnId="{EC33EBB6-7AC9-4625-B301-EA1F425F8DD5}">
      <dgm:prSet/>
      <dgm:spPr/>
      <dgm:t>
        <a:bodyPr/>
        <a:lstStyle/>
        <a:p>
          <a:endParaRPr lang="en-US"/>
        </a:p>
      </dgm:t>
    </dgm:pt>
    <dgm:pt modelId="{DC16674F-D146-4EB5-B558-E14CA20B3558}">
      <dgm:prSet/>
      <dgm:spPr/>
      <dgm:t>
        <a:bodyPr/>
        <a:lstStyle/>
        <a:p>
          <a:r>
            <a:rPr lang="en-US"/>
            <a:t>Perform statistical analysis on Route #60 to determine why it is an outlier</a:t>
          </a:r>
        </a:p>
      </dgm:t>
    </dgm:pt>
    <dgm:pt modelId="{68C5255B-B3CE-4E84-948E-E39BC0148676}" type="parTrans" cxnId="{8D22F844-777C-43B6-8CE5-8E813D35A072}">
      <dgm:prSet/>
      <dgm:spPr/>
      <dgm:t>
        <a:bodyPr/>
        <a:lstStyle/>
        <a:p>
          <a:endParaRPr lang="en-US"/>
        </a:p>
      </dgm:t>
    </dgm:pt>
    <dgm:pt modelId="{CCD85FAB-2736-4FE7-9D78-2EDEE72F62F2}" type="sibTrans" cxnId="{8D22F844-777C-43B6-8CE5-8E813D35A072}">
      <dgm:prSet/>
      <dgm:spPr/>
      <dgm:t>
        <a:bodyPr/>
        <a:lstStyle/>
        <a:p>
          <a:endParaRPr lang="en-US"/>
        </a:p>
      </dgm:t>
    </dgm:pt>
    <dgm:pt modelId="{CAD872E1-AE1A-4F3C-96C9-C2F699EB53FB}">
      <dgm:prSet/>
      <dgm:spPr/>
      <dgm:t>
        <a:bodyPr/>
        <a:lstStyle/>
        <a:p>
          <a:r>
            <a:rPr lang="en-US"/>
            <a:t>Brittany</a:t>
          </a:r>
        </a:p>
      </dgm:t>
    </dgm:pt>
    <dgm:pt modelId="{ABAA61B3-84B7-40BB-B80B-4032CE7F57B5}" type="parTrans" cxnId="{D6C95E9E-1227-4FFB-9815-E642003CE513}">
      <dgm:prSet/>
      <dgm:spPr/>
      <dgm:t>
        <a:bodyPr/>
        <a:lstStyle/>
        <a:p>
          <a:endParaRPr lang="en-US"/>
        </a:p>
      </dgm:t>
    </dgm:pt>
    <dgm:pt modelId="{985E3415-AB9E-4896-B83A-4AEF5D3C659E}" type="sibTrans" cxnId="{D6C95E9E-1227-4FFB-9815-E642003CE513}">
      <dgm:prSet/>
      <dgm:spPr/>
      <dgm:t>
        <a:bodyPr/>
        <a:lstStyle/>
        <a:p>
          <a:endParaRPr lang="en-US"/>
        </a:p>
      </dgm:t>
    </dgm:pt>
    <dgm:pt modelId="{EE69802C-BEEC-4C41-965A-B57C41E15277}">
      <dgm:prSet/>
      <dgm:spPr/>
      <dgm:t>
        <a:bodyPr/>
        <a:lstStyle/>
        <a:p>
          <a:r>
            <a:rPr lang="en-US"/>
            <a:t>Add detailed information to the popups on the geomap</a:t>
          </a:r>
        </a:p>
      </dgm:t>
    </dgm:pt>
    <dgm:pt modelId="{E2C096BE-C54E-46B0-827D-AA691381266C}" type="parTrans" cxnId="{3B7053A4-52F2-4AD5-853F-4DDA58CA2448}">
      <dgm:prSet/>
      <dgm:spPr/>
      <dgm:t>
        <a:bodyPr/>
        <a:lstStyle/>
        <a:p>
          <a:endParaRPr lang="en-US"/>
        </a:p>
      </dgm:t>
    </dgm:pt>
    <dgm:pt modelId="{A4CD9A1D-D2F6-45F4-A978-4CB0E4FEEA63}" type="sibTrans" cxnId="{3B7053A4-52F2-4AD5-853F-4DDA58CA2448}">
      <dgm:prSet/>
      <dgm:spPr/>
      <dgm:t>
        <a:bodyPr/>
        <a:lstStyle/>
        <a:p>
          <a:endParaRPr lang="en-US"/>
        </a:p>
      </dgm:t>
    </dgm:pt>
    <dgm:pt modelId="{7B688395-E727-40F2-BD90-FB4B45E7ED36}" type="pres">
      <dgm:prSet presAssocID="{139BB903-17A4-4A72-9E2D-605E81A88DE6}" presName="linear" presStyleCnt="0">
        <dgm:presLayoutVars>
          <dgm:animLvl val="lvl"/>
          <dgm:resizeHandles val="exact"/>
        </dgm:presLayoutVars>
      </dgm:prSet>
      <dgm:spPr/>
    </dgm:pt>
    <dgm:pt modelId="{C88C1B0B-43BE-45A9-B878-BF7410F32E29}" type="pres">
      <dgm:prSet presAssocID="{86E4EC43-FD38-4F3C-AED4-513C7712F92D}" presName="parentText" presStyleLbl="node1" presStyleIdx="0" presStyleCnt="3">
        <dgm:presLayoutVars>
          <dgm:chMax val="0"/>
          <dgm:bulletEnabled val="1"/>
        </dgm:presLayoutVars>
      </dgm:prSet>
      <dgm:spPr/>
    </dgm:pt>
    <dgm:pt modelId="{2D6FB6E6-D477-40B0-9FD4-400D64FDD930}" type="pres">
      <dgm:prSet presAssocID="{86E4EC43-FD38-4F3C-AED4-513C7712F92D}" presName="childText" presStyleLbl="revTx" presStyleIdx="0" presStyleCnt="3">
        <dgm:presLayoutVars>
          <dgm:bulletEnabled val="1"/>
        </dgm:presLayoutVars>
      </dgm:prSet>
      <dgm:spPr/>
    </dgm:pt>
    <dgm:pt modelId="{7C5A1A99-917B-402A-9EC7-F6E403F4854E}" type="pres">
      <dgm:prSet presAssocID="{DDB8C8D3-2D9F-4D45-B790-4D4CFAA9AD13}" presName="parentText" presStyleLbl="node1" presStyleIdx="1" presStyleCnt="3">
        <dgm:presLayoutVars>
          <dgm:chMax val="0"/>
          <dgm:bulletEnabled val="1"/>
        </dgm:presLayoutVars>
      </dgm:prSet>
      <dgm:spPr/>
    </dgm:pt>
    <dgm:pt modelId="{965C3BB5-C184-4C39-8983-E4D1C539499B}" type="pres">
      <dgm:prSet presAssocID="{DDB8C8D3-2D9F-4D45-B790-4D4CFAA9AD13}" presName="childText" presStyleLbl="revTx" presStyleIdx="1" presStyleCnt="3">
        <dgm:presLayoutVars>
          <dgm:bulletEnabled val="1"/>
        </dgm:presLayoutVars>
      </dgm:prSet>
      <dgm:spPr/>
    </dgm:pt>
    <dgm:pt modelId="{6486B6F6-6903-4E07-A1E2-A0FC632D6403}" type="pres">
      <dgm:prSet presAssocID="{CAD872E1-AE1A-4F3C-96C9-C2F699EB53FB}" presName="parentText" presStyleLbl="node1" presStyleIdx="2" presStyleCnt="3">
        <dgm:presLayoutVars>
          <dgm:chMax val="0"/>
          <dgm:bulletEnabled val="1"/>
        </dgm:presLayoutVars>
      </dgm:prSet>
      <dgm:spPr/>
    </dgm:pt>
    <dgm:pt modelId="{F74C9F58-7325-4EEC-901E-341EAB125C08}" type="pres">
      <dgm:prSet presAssocID="{CAD872E1-AE1A-4F3C-96C9-C2F699EB53FB}" presName="childText" presStyleLbl="revTx" presStyleIdx="2" presStyleCnt="3">
        <dgm:presLayoutVars>
          <dgm:bulletEnabled val="1"/>
        </dgm:presLayoutVars>
      </dgm:prSet>
      <dgm:spPr/>
    </dgm:pt>
  </dgm:ptLst>
  <dgm:cxnLst>
    <dgm:cxn modelId="{E959EE06-216A-4526-8455-1A165D8E8A36}" type="presOf" srcId="{86E4EC43-FD38-4F3C-AED4-513C7712F92D}" destId="{C88C1B0B-43BE-45A9-B878-BF7410F32E29}" srcOrd="0" destOrd="0" presId="urn:microsoft.com/office/officeart/2005/8/layout/vList2"/>
    <dgm:cxn modelId="{9AA9A109-BB40-4915-B90D-F6005D18D987}" type="presOf" srcId="{CAD872E1-AE1A-4F3C-96C9-C2F699EB53FB}" destId="{6486B6F6-6903-4E07-A1E2-A0FC632D6403}" srcOrd="0" destOrd="0" presId="urn:microsoft.com/office/officeart/2005/8/layout/vList2"/>
    <dgm:cxn modelId="{AA846725-43E9-4BC8-A4A1-03C2D622063D}" srcId="{86E4EC43-FD38-4F3C-AED4-513C7712F92D}" destId="{636FF739-4FD6-4F6C-8BD0-AF9295099B95}" srcOrd="0" destOrd="0" parTransId="{82C3888F-36D5-44BF-8935-B4CBD6F052E9}" sibTransId="{05293287-E01D-4A98-BA96-990D85210858}"/>
    <dgm:cxn modelId="{2EC63F2B-BF1B-445B-8906-9052698CF9FA}" type="presOf" srcId="{DDB8C8D3-2D9F-4D45-B790-4D4CFAA9AD13}" destId="{7C5A1A99-917B-402A-9EC7-F6E403F4854E}" srcOrd="0" destOrd="0" presId="urn:microsoft.com/office/officeart/2005/8/layout/vList2"/>
    <dgm:cxn modelId="{70BDA335-A45A-4709-8118-3EA578702753}" srcId="{139BB903-17A4-4A72-9E2D-605E81A88DE6}" destId="{86E4EC43-FD38-4F3C-AED4-513C7712F92D}" srcOrd="0" destOrd="0" parTransId="{D4C40289-3DA6-44C6-B977-9769A4E1A512}" sibTransId="{527BAD5A-DEC8-4717-98E7-32572B9B552F}"/>
    <dgm:cxn modelId="{8D22F844-777C-43B6-8CE5-8E813D35A072}" srcId="{DDB8C8D3-2D9F-4D45-B790-4D4CFAA9AD13}" destId="{DC16674F-D146-4EB5-B558-E14CA20B3558}" srcOrd="0" destOrd="0" parTransId="{68C5255B-B3CE-4E84-948E-E39BC0148676}" sibTransId="{CCD85FAB-2736-4FE7-9D78-2EDEE72F62F2}"/>
    <dgm:cxn modelId="{A89B6283-9848-40CA-A8A3-3329E3E19486}" type="presOf" srcId="{139BB903-17A4-4A72-9E2D-605E81A88DE6}" destId="{7B688395-E727-40F2-BD90-FB4B45E7ED36}" srcOrd="0" destOrd="0" presId="urn:microsoft.com/office/officeart/2005/8/layout/vList2"/>
    <dgm:cxn modelId="{D6C95E9E-1227-4FFB-9815-E642003CE513}" srcId="{139BB903-17A4-4A72-9E2D-605E81A88DE6}" destId="{CAD872E1-AE1A-4F3C-96C9-C2F699EB53FB}" srcOrd="2" destOrd="0" parTransId="{ABAA61B3-84B7-40BB-B80B-4032CE7F57B5}" sibTransId="{985E3415-AB9E-4896-B83A-4AEF5D3C659E}"/>
    <dgm:cxn modelId="{3B7053A4-52F2-4AD5-853F-4DDA58CA2448}" srcId="{CAD872E1-AE1A-4F3C-96C9-C2F699EB53FB}" destId="{EE69802C-BEEC-4C41-965A-B57C41E15277}" srcOrd="0" destOrd="0" parTransId="{E2C096BE-C54E-46B0-827D-AA691381266C}" sibTransId="{A4CD9A1D-D2F6-45F4-A978-4CB0E4FEEA63}"/>
    <dgm:cxn modelId="{A0CB3AAE-F9F4-42F0-9E8A-3812CEEF7587}" type="presOf" srcId="{EE69802C-BEEC-4C41-965A-B57C41E15277}" destId="{F74C9F58-7325-4EEC-901E-341EAB125C08}" srcOrd="0" destOrd="0" presId="urn:microsoft.com/office/officeart/2005/8/layout/vList2"/>
    <dgm:cxn modelId="{EC33EBB6-7AC9-4625-B301-EA1F425F8DD5}" srcId="{139BB903-17A4-4A72-9E2D-605E81A88DE6}" destId="{DDB8C8D3-2D9F-4D45-B790-4D4CFAA9AD13}" srcOrd="1" destOrd="0" parTransId="{45120F9F-2F5D-41C1-80E6-565A9CA60621}" sibTransId="{8C605365-16D4-4255-947D-D2A97A8BF50C}"/>
    <dgm:cxn modelId="{F9FC52BB-60A3-4D4D-B96D-AABCA4455584}" type="presOf" srcId="{636FF739-4FD6-4F6C-8BD0-AF9295099B95}" destId="{2D6FB6E6-D477-40B0-9FD4-400D64FDD930}" srcOrd="0" destOrd="0" presId="urn:microsoft.com/office/officeart/2005/8/layout/vList2"/>
    <dgm:cxn modelId="{DD6763DD-CEA9-4433-B972-FEEAEC24A6E9}" type="presOf" srcId="{DC16674F-D146-4EB5-B558-E14CA20B3558}" destId="{965C3BB5-C184-4C39-8983-E4D1C539499B}" srcOrd="0" destOrd="0" presId="urn:microsoft.com/office/officeart/2005/8/layout/vList2"/>
    <dgm:cxn modelId="{9873A57D-6672-4C45-A063-4296D707B2E7}" type="presParOf" srcId="{7B688395-E727-40F2-BD90-FB4B45E7ED36}" destId="{C88C1B0B-43BE-45A9-B878-BF7410F32E29}" srcOrd="0" destOrd="0" presId="urn:microsoft.com/office/officeart/2005/8/layout/vList2"/>
    <dgm:cxn modelId="{7D2A297C-3D94-42EA-9FF1-D20FE6CBE837}" type="presParOf" srcId="{7B688395-E727-40F2-BD90-FB4B45E7ED36}" destId="{2D6FB6E6-D477-40B0-9FD4-400D64FDD930}" srcOrd="1" destOrd="0" presId="urn:microsoft.com/office/officeart/2005/8/layout/vList2"/>
    <dgm:cxn modelId="{3DAF2C33-B6AD-4321-A3AB-7A26F6218F7F}" type="presParOf" srcId="{7B688395-E727-40F2-BD90-FB4B45E7ED36}" destId="{7C5A1A99-917B-402A-9EC7-F6E403F4854E}" srcOrd="2" destOrd="0" presId="urn:microsoft.com/office/officeart/2005/8/layout/vList2"/>
    <dgm:cxn modelId="{25973C3B-4316-4E6A-B872-E0846649FAA4}" type="presParOf" srcId="{7B688395-E727-40F2-BD90-FB4B45E7ED36}" destId="{965C3BB5-C184-4C39-8983-E4D1C539499B}" srcOrd="3" destOrd="0" presId="urn:microsoft.com/office/officeart/2005/8/layout/vList2"/>
    <dgm:cxn modelId="{1288DFB1-BACC-43B6-9373-E92C958F468D}" type="presParOf" srcId="{7B688395-E727-40F2-BD90-FB4B45E7ED36}" destId="{6486B6F6-6903-4E07-A1E2-A0FC632D6403}" srcOrd="4" destOrd="0" presId="urn:microsoft.com/office/officeart/2005/8/layout/vList2"/>
    <dgm:cxn modelId="{07D6102C-A3EE-4A7F-8D4A-D4E017B44C12}" type="presParOf" srcId="{7B688395-E727-40F2-BD90-FB4B45E7ED36}" destId="{F74C9F58-7325-4EEC-901E-341EAB125C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778A3-CA24-468D-8B93-242FEFAA531A}">
      <dsp:nvSpPr>
        <dsp:cNvPr id="0" name=""/>
        <dsp:cNvSpPr/>
      </dsp:nvSpPr>
      <dsp:spPr>
        <a:xfrm>
          <a:off x="10204470" y="3034169"/>
          <a:ext cx="213991" cy="1390967"/>
        </a:xfrm>
        <a:custGeom>
          <a:avLst/>
          <a:gdLst/>
          <a:ahLst/>
          <a:cxnLst/>
          <a:rect l="0" t="0" r="0" b="0"/>
          <a:pathLst>
            <a:path>
              <a:moveTo>
                <a:pt x="0" y="0"/>
              </a:moveTo>
              <a:lnTo>
                <a:pt x="0" y="1390967"/>
              </a:lnTo>
              <a:lnTo>
                <a:pt x="213991" y="1390967"/>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8EF4B5-4F46-4FC0-B105-E9AA636CE2BE}">
      <dsp:nvSpPr>
        <dsp:cNvPr id="0" name=""/>
        <dsp:cNvSpPr/>
      </dsp:nvSpPr>
      <dsp:spPr>
        <a:xfrm>
          <a:off x="10204470" y="3034169"/>
          <a:ext cx="213991" cy="546876"/>
        </a:xfrm>
        <a:custGeom>
          <a:avLst/>
          <a:gdLst/>
          <a:ahLst/>
          <a:cxnLst/>
          <a:rect l="0" t="0" r="0" b="0"/>
          <a:pathLst>
            <a:path>
              <a:moveTo>
                <a:pt x="0" y="0"/>
              </a:moveTo>
              <a:lnTo>
                <a:pt x="0" y="546876"/>
              </a:lnTo>
              <a:lnTo>
                <a:pt x="213991" y="546876"/>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A92DFC-0D55-4F6A-8C8D-629F02443F07}">
      <dsp:nvSpPr>
        <dsp:cNvPr id="0" name=""/>
        <dsp:cNvSpPr/>
      </dsp:nvSpPr>
      <dsp:spPr>
        <a:xfrm>
          <a:off x="9936978" y="2190077"/>
          <a:ext cx="838135" cy="249660"/>
        </a:xfrm>
        <a:custGeom>
          <a:avLst/>
          <a:gdLst/>
          <a:ahLst/>
          <a:cxnLst/>
          <a:rect l="0" t="0" r="0" b="0"/>
          <a:pathLst>
            <a:path>
              <a:moveTo>
                <a:pt x="0" y="0"/>
              </a:moveTo>
              <a:lnTo>
                <a:pt x="0" y="124830"/>
              </a:lnTo>
              <a:lnTo>
                <a:pt x="838135" y="124830"/>
              </a:lnTo>
              <a:lnTo>
                <a:pt x="838135" y="249660"/>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FD27C-2692-4324-B3ED-F76F8172AD5C}">
      <dsp:nvSpPr>
        <dsp:cNvPr id="0" name=""/>
        <dsp:cNvSpPr/>
      </dsp:nvSpPr>
      <dsp:spPr>
        <a:xfrm>
          <a:off x="8528199" y="3034169"/>
          <a:ext cx="213991" cy="1390967"/>
        </a:xfrm>
        <a:custGeom>
          <a:avLst/>
          <a:gdLst/>
          <a:ahLst/>
          <a:cxnLst/>
          <a:rect l="0" t="0" r="0" b="0"/>
          <a:pathLst>
            <a:path>
              <a:moveTo>
                <a:pt x="0" y="0"/>
              </a:moveTo>
              <a:lnTo>
                <a:pt x="0" y="1390967"/>
              </a:lnTo>
              <a:lnTo>
                <a:pt x="213991" y="1390967"/>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114840-5D64-4AB8-8EC4-491140A07EF5}">
      <dsp:nvSpPr>
        <dsp:cNvPr id="0" name=""/>
        <dsp:cNvSpPr/>
      </dsp:nvSpPr>
      <dsp:spPr>
        <a:xfrm>
          <a:off x="8528199" y="3034169"/>
          <a:ext cx="213991" cy="546876"/>
        </a:xfrm>
        <a:custGeom>
          <a:avLst/>
          <a:gdLst/>
          <a:ahLst/>
          <a:cxnLst/>
          <a:rect l="0" t="0" r="0" b="0"/>
          <a:pathLst>
            <a:path>
              <a:moveTo>
                <a:pt x="0" y="0"/>
              </a:moveTo>
              <a:lnTo>
                <a:pt x="0" y="546876"/>
              </a:lnTo>
              <a:lnTo>
                <a:pt x="213991" y="546876"/>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7E3715-C27E-43DC-87C8-BEB119DA44DD}">
      <dsp:nvSpPr>
        <dsp:cNvPr id="0" name=""/>
        <dsp:cNvSpPr/>
      </dsp:nvSpPr>
      <dsp:spPr>
        <a:xfrm>
          <a:off x="9098843" y="2190077"/>
          <a:ext cx="838135" cy="249660"/>
        </a:xfrm>
        <a:custGeom>
          <a:avLst/>
          <a:gdLst/>
          <a:ahLst/>
          <a:cxnLst/>
          <a:rect l="0" t="0" r="0" b="0"/>
          <a:pathLst>
            <a:path>
              <a:moveTo>
                <a:pt x="838135" y="0"/>
              </a:moveTo>
              <a:lnTo>
                <a:pt x="838135" y="124830"/>
              </a:lnTo>
              <a:lnTo>
                <a:pt x="0" y="124830"/>
              </a:lnTo>
              <a:lnTo>
                <a:pt x="0" y="249660"/>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1B4694-E287-4E2C-A0A1-DD4BC6069E38}">
      <dsp:nvSpPr>
        <dsp:cNvPr id="0" name=""/>
        <dsp:cNvSpPr/>
      </dsp:nvSpPr>
      <dsp:spPr>
        <a:xfrm>
          <a:off x="6851928" y="3034169"/>
          <a:ext cx="213991" cy="1390967"/>
        </a:xfrm>
        <a:custGeom>
          <a:avLst/>
          <a:gdLst/>
          <a:ahLst/>
          <a:cxnLst/>
          <a:rect l="0" t="0" r="0" b="0"/>
          <a:pathLst>
            <a:path>
              <a:moveTo>
                <a:pt x="0" y="0"/>
              </a:moveTo>
              <a:lnTo>
                <a:pt x="0" y="1390967"/>
              </a:lnTo>
              <a:lnTo>
                <a:pt x="213991" y="1390967"/>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12597B-F3C4-4A8D-A117-74F7B84F5272}">
      <dsp:nvSpPr>
        <dsp:cNvPr id="0" name=""/>
        <dsp:cNvSpPr/>
      </dsp:nvSpPr>
      <dsp:spPr>
        <a:xfrm>
          <a:off x="6851928" y="3034169"/>
          <a:ext cx="213991" cy="546876"/>
        </a:xfrm>
        <a:custGeom>
          <a:avLst/>
          <a:gdLst/>
          <a:ahLst/>
          <a:cxnLst/>
          <a:rect l="0" t="0" r="0" b="0"/>
          <a:pathLst>
            <a:path>
              <a:moveTo>
                <a:pt x="0" y="0"/>
              </a:moveTo>
              <a:lnTo>
                <a:pt x="0" y="546876"/>
              </a:lnTo>
              <a:lnTo>
                <a:pt x="213991" y="546876"/>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708A7C-B194-42EA-9B94-7300B9084096}">
      <dsp:nvSpPr>
        <dsp:cNvPr id="0" name=""/>
        <dsp:cNvSpPr/>
      </dsp:nvSpPr>
      <dsp:spPr>
        <a:xfrm>
          <a:off x="5746302" y="2190077"/>
          <a:ext cx="1676270" cy="249660"/>
        </a:xfrm>
        <a:custGeom>
          <a:avLst/>
          <a:gdLst/>
          <a:ahLst/>
          <a:cxnLst/>
          <a:rect l="0" t="0" r="0" b="0"/>
          <a:pathLst>
            <a:path>
              <a:moveTo>
                <a:pt x="0" y="0"/>
              </a:moveTo>
              <a:lnTo>
                <a:pt x="0" y="124830"/>
              </a:lnTo>
              <a:lnTo>
                <a:pt x="1676270" y="124830"/>
              </a:lnTo>
              <a:lnTo>
                <a:pt x="1676270" y="249660"/>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8E678-EF9E-497B-9456-649A8723BB41}">
      <dsp:nvSpPr>
        <dsp:cNvPr id="0" name=""/>
        <dsp:cNvSpPr/>
      </dsp:nvSpPr>
      <dsp:spPr>
        <a:xfrm>
          <a:off x="5175658" y="3034169"/>
          <a:ext cx="213991" cy="546876"/>
        </a:xfrm>
        <a:custGeom>
          <a:avLst/>
          <a:gdLst/>
          <a:ahLst/>
          <a:cxnLst/>
          <a:rect l="0" t="0" r="0" b="0"/>
          <a:pathLst>
            <a:path>
              <a:moveTo>
                <a:pt x="0" y="0"/>
              </a:moveTo>
              <a:lnTo>
                <a:pt x="0" y="546876"/>
              </a:lnTo>
              <a:lnTo>
                <a:pt x="213991" y="546876"/>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6C2A1F-2CAF-43B4-B690-20DD6A1B2E34}">
      <dsp:nvSpPr>
        <dsp:cNvPr id="0" name=""/>
        <dsp:cNvSpPr/>
      </dsp:nvSpPr>
      <dsp:spPr>
        <a:xfrm>
          <a:off x="5700582" y="2190077"/>
          <a:ext cx="91440" cy="249660"/>
        </a:xfrm>
        <a:custGeom>
          <a:avLst/>
          <a:gdLst/>
          <a:ahLst/>
          <a:cxnLst/>
          <a:rect l="0" t="0" r="0" b="0"/>
          <a:pathLst>
            <a:path>
              <a:moveTo>
                <a:pt x="45720" y="0"/>
              </a:moveTo>
              <a:lnTo>
                <a:pt x="45720" y="249660"/>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43615F-0EE2-4B11-9E6D-BDB2B2550AD8}">
      <dsp:nvSpPr>
        <dsp:cNvPr id="0" name=""/>
        <dsp:cNvSpPr/>
      </dsp:nvSpPr>
      <dsp:spPr>
        <a:xfrm>
          <a:off x="3499387" y="3034169"/>
          <a:ext cx="213991" cy="546876"/>
        </a:xfrm>
        <a:custGeom>
          <a:avLst/>
          <a:gdLst/>
          <a:ahLst/>
          <a:cxnLst/>
          <a:rect l="0" t="0" r="0" b="0"/>
          <a:pathLst>
            <a:path>
              <a:moveTo>
                <a:pt x="0" y="0"/>
              </a:moveTo>
              <a:lnTo>
                <a:pt x="0" y="546876"/>
              </a:lnTo>
              <a:lnTo>
                <a:pt x="213991" y="546876"/>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298DE2-3495-44D7-B868-B94B7B97AE91}">
      <dsp:nvSpPr>
        <dsp:cNvPr id="0" name=""/>
        <dsp:cNvSpPr/>
      </dsp:nvSpPr>
      <dsp:spPr>
        <a:xfrm>
          <a:off x="4070031" y="2190077"/>
          <a:ext cx="1676270" cy="249660"/>
        </a:xfrm>
        <a:custGeom>
          <a:avLst/>
          <a:gdLst/>
          <a:ahLst/>
          <a:cxnLst/>
          <a:rect l="0" t="0" r="0" b="0"/>
          <a:pathLst>
            <a:path>
              <a:moveTo>
                <a:pt x="1676270" y="0"/>
              </a:moveTo>
              <a:lnTo>
                <a:pt x="1676270" y="124830"/>
              </a:lnTo>
              <a:lnTo>
                <a:pt x="0" y="124830"/>
              </a:lnTo>
              <a:lnTo>
                <a:pt x="0" y="249660"/>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2CD85F-1D7D-49CE-B82F-93C4A72668C1}">
      <dsp:nvSpPr>
        <dsp:cNvPr id="0" name=""/>
        <dsp:cNvSpPr/>
      </dsp:nvSpPr>
      <dsp:spPr>
        <a:xfrm>
          <a:off x="1823116" y="3034169"/>
          <a:ext cx="213991" cy="1390967"/>
        </a:xfrm>
        <a:custGeom>
          <a:avLst/>
          <a:gdLst/>
          <a:ahLst/>
          <a:cxnLst/>
          <a:rect l="0" t="0" r="0" b="0"/>
          <a:pathLst>
            <a:path>
              <a:moveTo>
                <a:pt x="0" y="0"/>
              </a:moveTo>
              <a:lnTo>
                <a:pt x="0" y="1390967"/>
              </a:lnTo>
              <a:lnTo>
                <a:pt x="213991" y="1390967"/>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8404D8-A94D-4A79-9279-4022DD946D46}">
      <dsp:nvSpPr>
        <dsp:cNvPr id="0" name=""/>
        <dsp:cNvSpPr/>
      </dsp:nvSpPr>
      <dsp:spPr>
        <a:xfrm>
          <a:off x="1823116" y="3034169"/>
          <a:ext cx="213991" cy="546876"/>
        </a:xfrm>
        <a:custGeom>
          <a:avLst/>
          <a:gdLst/>
          <a:ahLst/>
          <a:cxnLst/>
          <a:rect l="0" t="0" r="0" b="0"/>
          <a:pathLst>
            <a:path>
              <a:moveTo>
                <a:pt x="0" y="0"/>
              </a:moveTo>
              <a:lnTo>
                <a:pt x="0" y="546876"/>
              </a:lnTo>
              <a:lnTo>
                <a:pt x="213991" y="546876"/>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587110-25A5-4AF2-8B0D-250FBD74CDDD}">
      <dsp:nvSpPr>
        <dsp:cNvPr id="0" name=""/>
        <dsp:cNvSpPr/>
      </dsp:nvSpPr>
      <dsp:spPr>
        <a:xfrm>
          <a:off x="1555625" y="2190077"/>
          <a:ext cx="838135" cy="249660"/>
        </a:xfrm>
        <a:custGeom>
          <a:avLst/>
          <a:gdLst/>
          <a:ahLst/>
          <a:cxnLst/>
          <a:rect l="0" t="0" r="0" b="0"/>
          <a:pathLst>
            <a:path>
              <a:moveTo>
                <a:pt x="0" y="0"/>
              </a:moveTo>
              <a:lnTo>
                <a:pt x="0" y="124830"/>
              </a:lnTo>
              <a:lnTo>
                <a:pt x="838135" y="124830"/>
              </a:lnTo>
              <a:lnTo>
                <a:pt x="838135" y="249660"/>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9D37FD-B8AD-4F68-91C3-7E4A808C11C8}">
      <dsp:nvSpPr>
        <dsp:cNvPr id="0" name=""/>
        <dsp:cNvSpPr/>
      </dsp:nvSpPr>
      <dsp:spPr>
        <a:xfrm>
          <a:off x="146845" y="3034169"/>
          <a:ext cx="213991" cy="546876"/>
        </a:xfrm>
        <a:custGeom>
          <a:avLst/>
          <a:gdLst/>
          <a:ahLst/>
          <a:cxnLst/>
          <a:rect l="0" t="0" r="0" b="0"/>
          <a:pathLst>
            <a:path>
              <a:moveTo>
                <a:pt x="0" y="0"/>
              </a:moveTo>
              <a:lnTo>
                <a:pt x="0" y="546876"/>
              </a:lnTo>
              <a:lnTo>
                <a:pt x="213991" y="546876"/>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964AB2-831B-462E-867E-B9D462C24854}">
      <dsp:nvSpPr>
        <dsp:cNvPr id="0" name=""/>
        <dsp:cNvSpPr/>
      </dsp:nvSpPr>
      <dsp:spPr>
        <a:xfrm>
          <a:off x="717489" y="2190077"/>
          <a:ext cx="838135" cy="249660"/>
        </a:xfrm>
        <a:custGeom>
          <a:avLst/>
          <a:gdLst/>
          <a:ahLst/>
          <a:cxnLst/>
          <a:rect l="0" t="0" r="0" b="0"/>
          <a:pathLst>
            <a:path>
              <a:moveTo>
                <a:pt x="838135" y="0"/>
              </a:moveTo>
              <a:lnTo>
                <a:pt x="838135" y="124830"/>
              </a:lnTo>
              <a:lnTo>
                <a:pt x="0" y="124830"/>
              </a:lnTo>
              <a:lnTo>
                <a:pt x="0" y="249660"/>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6BE8A-193F-438F-A83A-F402618DB381}">
      <dsp:nvSpPr>
        <dsp:cNvPr id="0" name=""/>
        <dsp:cNvSpPr/>
      </dsp:nvSpPr>
      <dsp:spPr>
        <a:xfrm>
          <a:off x="961194" y="1595647"/>
          <a:ext cx="1188861" cy="594430"/>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Deliverable</a:t>
          </a:r>
        </a:p>
      </dsp:txBody>
      <dsp:txXfrm>
        <a:off x="961194" y="1595647"/>
        <a:ext cx="1188861" cy="594430"/>
      </dsp:txXfrm>
    </dsp:sp>
    <dsp:sp modelId="{13D56DB0-7795-49E1-8985-E0F2B3A4C1E4}">
      <dsp:nvSpPr>
        <dsp:cNvPr id="0" name=""/>
        <dsp:cNvSpPr/>
      </dsp:nvSpPr>
      <dsp:spPr>
        <a:xfrm>
          <a:off x="4184" y="2439738"/>
          <a:ext cx="1426609" cy="594430"/>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0" i="1" kern="1200" baseline="0"/>
            <a:t>Week 1 Jan 25</a:t>
          </a:r>
          <a:r>
            <a:rPr lang="en-US" sz="1300" b="0" i="1" kern="1200" baseline="30000"/>
            <a:t>th</a:t>
          </a:r>
          <a:r>
            <a:rPr lang="en-US" sz="1300" b="0" i="1" kern="1200" baseline="0"/>
            <a:t>-29</a:t>
          </a:r>
          <a:r>
            <a:rPr lang="en-US" sz="1300" b="0" i="1" kern="1200" baseline="30000"/>
            <a:t>th</a:t>
          </a:r>
          <a:r>
            <a:rPr lang="en-US" sz="1300" b="0" i="1" kern="1200" baseline="0">
              <a:latin typeface="Goudy Old Style"/>
            </a:rPr>
            <a:t> </a:t>
          </a:r>
          <a:endParaRPr lang="en-US" sz="1300" kern="1200"/>
        </a:p>
      </dsp:txBody>
      <dsp:txXfrm>
        <a:off x="4184" y="2439738"/>
        <a:ext cx="1426609" cy="594430"/>
      </dsp:txXfrm>
    </dsp:sp>
    <dsp:sp modelId="{92871010-4DCD-43CB-B53C-DB656D56D96C}">
      <dsp:nvSpPr>
        <dsp:cNvPr id="0" name=""/>
        <dsp:cNvSpPr/>
      </dsp:nvSpPr>
      <dsp:spPr>
        <a:xfrm>
          <a:off x="360837" y="3283830"/>
          <a:ext cx="1188861" cy="594430"/>
        </a:xfrm>
        <a:prstGeom prst="rect">
          <a:avLst/>
        </a:prstGeom>
        <a:solidFill>
          <a:srgbClr val="00B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Team Charter</a:t>
          </a:r>
        </a:p>
      </dsp:txBody>
      <dsp:txXfrm>
        <a:off x="360837" y="3283830"/>
        <a:ext cx="1188861" cy="594430"/>
      </dsp:txXfrm>
    </dsp:sp>
    <dsp:sp modelId="{58F7E5FB-9432-4B3A-9ACF-4AE14093D097}">
      <dsp:nvSpPr>
        <dsp:cNvPr id="0" name=""/>
        <dsp:cNvSpPr/>
      </dsp:nvSpPr>
      <dsp:spPr>
        <a:xfrm>
          <a:off x="1680455" y="2439738"/>
          <a:ext cx="1426609" cy="594430"/>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0" i="1" kern="1200" baseline="0"/>
            <a:t>Week 2 Feb 8</a:t>
          </a:r>
          <a:r>
            <a:rPr lang="en-US" sz="1300" b="0" i="1" kern="1200" baseline="30000"/>
            <a:t>th</a:t>
          </a:r>
          <a:r>
            <a:rPr lang="en-US" sz="1300" b="0" i="1" kern="1200" baseline="0"/>
            <a:t>-12</a:t>
          </a:r>
          <a:r>
            <a:rPr lang="en-US" sz="1300" b="0" i="1" kern="1200" baseline="30000"/>
            <a:t>th</a:t>
          </a:r>
          <a:r>
            <a:rPr lang="en-US" sz="1300" b="0" i="1" kern="1200" baseline="0">
              <a:latin typeface="Goudy Old Style"/>
            </a:rPr>
            <a:t> </a:t>
          </a:r>
          <a:endParaRPr lang="en-US" sz="1300" kern="1200"/>
        </a:p>
      </dsp:txBody>
      <dsp:txXfrm>
        <a:off x="1680455" y="2439738"/>
        <a:ext cx="1426609" cy="594430"/>
      </dsp:txXfrm>
    </dsp:sp>
    <dsp:sp modelId="{11CDA15C-6706-4C48-BEC4-2D12FED3EA18}">
      <dsp:nvSpPr>
        <dsp:cNvPr id="0" name=""/>
        <dsp:cNvSpPr/>
      </dsp:nvSpPr>
      <dsp:spPr>
        <a:xfrm>
          <a:off x="2037108" y="3283830"/>
          <a:ext cx="1188861" cy="594430"/>
        </a:xfrm>
        <a:prstGeom prst="rect">
          <a:avLst/>
        </a:prstGeom>
        <a:solidFill>
          <a:srgbClr val="00B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Gathering</a:t>
          </a:r>
        </a:p>
      </dsp:txBody>
      <dsp:txXfrm>
        <a:off x="2037108" y="3283830"/>
        <a:ext cx="1188861" cy="594430"/>
      </dsp:txXfrm>
    </dsp:sp>
    <dsp:sp modelId="{DB820211-61ED-47B3-9994-27C875B28FDD}">
      <dsp:nvSpPr>
        <dsp:cNvPr id="0" name=""/>
        <dsp:cNvSpPr/>
      </dsp:nvSpPr>
      <dsp:spPr>
        <a:xfrm>
          <a:off x="2037108" y="4127922"/>
          <a:ext cx="1188861" cy="594430"/>
        </a:xfrm>
        <a:prstGeom prst="rect">
          <a:avLst/>
        </a:prstGeom>
        <a:solidFill>
          <a:srgbClr val="00B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Repo Creation</a:t>
          </a:r>
        </a:p>
      </dsp:txBody>
      <dsp:txXfrm>
        <a:off x="2037108" y="4127922"/>
        <a:ext cx="1188861" cy="594430"/>
      </dsp:txXfrm>
    </dsp:sp>
    <dsp:sp modelId="{3382780E-A845-426B-AD85-2C49395B21AA}">
      <dsp:nvSpPr>
        <dsp:cNvPr id="0" name=""/>
        <dsp:cNvSpPr/>
      </dsp:nvSpPr>
      <dsp:spPr>
        <a:xfrm>
          <a:off x="5151871" y="1595647"/>
          <a:ext cx="1188861" cy="594430"/>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Deliverable II</a:t>
          </a:r>
        </a:p>
      </dsp:txBody>
      <dsp:txXfrm>
        <a:off x="5151871" y="1595647"/>
        <a:ext cx="1188861" cy="594430"/>
      </dsp:txXfrm>
    </dsp:sp>
    <dsp:sp modelId="{F2307977-4B16-4E8F-883B-CCD512F9182D}">
      <dsp:nvSpPr>
        <dsp:cNvPr id="0" name=""/>
        <dsp:cNvSpPr/>
      </dsp:nvSpPr>
      <dsp:spPr>
        <a:xfrm>
          <a:off x="3356726" y="2439738"/>
          <a:ext cx="1426609" cy="594430"/>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0" i="1" kern="1200" baseline="0"/>
            <a:t>Week 3 Feb 22</a:t>
          </a:r>
          <a:r>
            <a:rPr lang="en-US" sz="1300" b="0" i="1" kern="1200" baseline="30000"/>
            <a:t>nd</a:t>
          </a:r>
          <a:r>
            <a:rPr lang="en-US" sz="1300" b="0" i="1" kern="1200" baseline="0"/>
            <a:t>-26</a:t>
          </a:r>
          <a:r>
            <a:rPr lang="en-US" sz="1300" b="0" i="1" kern="1200" baseline="30000"/>
            <a:t>th</a:t>
          </a:r>
          <a:r>
            <a:rPr lang="en-US" sz="1300" b="0" i="1" kern="1200" baseline="0">
              <a:latin typeface="Goudy Old Style"/>
            </a:rPr>
            <a:t> </a:t>
          </a:r>
          <a:endParaRPr lang="en-US" sz="1300" kern="1200"/>
        </a:p>
      </dsp:txBody>
      <dsp:txXfrm>
        <a:off x="3356726" y="2439738"/>
        <a:ext cx="1426609" cy="594430"/>
      </dsp:txXfrm>
    </dsp:sp>
    <dsp:sp modelId="{0EE3865B-88C1-4E57-A6A2-186037B22D9E}">
      <dsp:nvSpPr>
        <dsp:cNvPr id="0" name=""/>
        <dsp:cNvSpPr/>
      </dsp:nvSpPr>
      <dsp:spPr>
        <a:xfrm>
          <a:off x="3713378" y="3283830"/>
          <a:ext cx="1188861" cy="594430"/>
        </a:xfrm>
        <a:prstGeom prst="rect">
          <a:avLst/>
        </a:prstGeom>
        <a:solidFill>
          <a:srgbClr val="00B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Clean Data</a:t>
          </a:r>
        </a:p>
      </dsp:txBody>
      <dsp:txXfrm>
        <a:off x="3713378" y="3283830"/>
        <a:ext cx="1188861" cy="594430"/>
      </dsp:txXfrm>
    </dsp:sp>
    <dsp:sp modelId="{0AE45379-F3A7-4ED8-8CE6-A174D9248749}">
      <dsp:nvSpPr>
        <dsp:cNvPr id="0" name=""/>
        <dsp:cNvSpPr/>
      </dsp:nvSpPr>
      <dsp:spPr>
        <a:xfrm>
          <a:off x="5032997" y="2439738"/>
          <a:ext cx="1426609" cy="594430"/>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0" i="1" kern="1200" baseline="0"/>
            <a:t>Week 4 – Week 5 March 1</a:t>
          </a:r>
          <a:r>
            <a:rPr lang="en-US" sz="1300" b="0" i="1" kern="1200" baseline="30000"/>
            <a:t>st</a:t>
          </a:r>
          <a:r>
            <a:rPr lang="en-US" sz="1300" b="0" i="1" kern="1200" baseline="0"/>
            <a:t>-12</a:t>
          </a:r>
          <a:r>
            <a:rPr lang="en-US" sz="1300" b="0" i="1" kern="1200" baseline="30000"/>
            <a:t>th</a:t>
          </a:r>
          <a:r>
            <a:rPr lang="en-US" sz="1300" b="0" i="1" kern="1200" baseline="0">
              <a:latin typeface="Goudy Old Style"/>
            </a:rPr>
            <a:t> </a:t>
          </a:r>
          <a:endParaRPr lang="en-US" sz="1300" kern="1200"/>
        </a:p>
      </dsp:txBody>
      <dsp:txXfrm>
        <a:off x="5032997" y="2439738"/>
        <a:ext cx="1426609" cy="594430"/>
      </dsp:txXfrm>
    </dsp:sp>
    <dsp:sp modelId="{BD792D92-1F5C-40A9-ABDA-D29321E929E8}">
      <dsp:nvSpPr>
        <dsp:cNvPr id="0" name=""/>
        <dsp:cNvSpPr/>
      </dsp:nvSpPr>
      <dsp:spPr>
        <a:xfrm>
          <a:off x="5389649" y="3283830"/>
          <a:ext cx="1188861" cy="594430"/>
        </a:xfrm>
        <a:prstGeom prst="rect">
          <a:avLst/>
        </a:prstGeom>
        <a:solidFill>
          <a:srgbClr val="00B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Exploration</a:t>
          </a:r>
        </a:p>
      </dsp:txBody>
      <dsp:txXfrm>
        <a:off x="5389649" y="3283830"/>
        <a:ext cx="1188861" cy="594430"/>
      </dsp:txXfrm>
    </dsp:sp>
    <dsp:sp modelId="{E7AB38E2-2F07-4342-855F-AECDF6D99B4B}">
      <dsp:nvSpPr>
        <dsp:cNvPr id="0" name=""/>
        <dsp:cNvSpPr/>
      </dsp:nvSpPr>
      <dsp:spPr>
        <a:xfrm>
          <a:off x="6709267" y="2439738"/>
          <a:ext cx="1426609" cy="594430"/>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1" kern="1200" baseline="0"/>
            <a:t>Week 6 – Week 7 March 22</a:t>
          </a:r>
          <a:r>
            <a:rPr lang="en-US" sz="1300" b="0" i="1" kern="1200" baseline="30000"/>
            <a:t>nd</a:t>
          </a:r>
          <a:r>
            <a:rPr lang="en-US" sz="1300" b="0" i="1" kern="1200" baseline="0"/>
            <a:t>-April 2</a:t>
          </a:r>
          <a:r>
            <a:rPr lang="en-US" sz="1300" b="0" i="1" kern="1200" baseline="30000"/>
            <a:t>nd</a:t>
          </a:r>
          <a:r>
            <a:rPr lang="en-US" sz="1300" b="0" i="1" kern="1200" baseline="0"/>
            <a:t> </a:t>
          </a:r>
          <a:endParaRPr lang="en-US" sz="1300" kern="1200"/>
        </a:p>
      </dsp:txBody>
      <dsp:txXfrm>
        <a:off x="6709267" y="2439738"/>
        <a:ext cx="1426609" cy="594430"/>
      </dsp:txXfrm>
    </dsp:sp>
    <dsp:sp modelId="{ACEA34D3-C20A-40E6-A812-E1D8901FA839}">
      <dsp:nvSpPr>
        <dsp:cNvPr id="0" name=""/>
        <dsp:cNvSpPr/>
      </dsp:nvSpPr>
      <dsp:spPr>
        <a:xfrm>
          <a:off x="7065920" y="3283830"/>
          <a:ext cx="1188861" cy="594430"/>
        </a:xfrm>
        <a:prstGeom prst="rect">
          <a:avLst/>
        </a:prstGeom>
        <a:solidFill>
          <a:srgbClr val="00B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Hypothesis Establishment</a:t>
          </a:r>
        </a:p>
      </dsp:txBody>
      <dsp:txXfrm>
        <a:off x="7065920" y="3283830"/>
        <a:ext cx="1188861" cy="594430"/>
      </dsp:txXfrm>
    </dsp:sp>
    <dsp:sp modelId="{288D31D2-AB4D-450B-930B-0C51144217EE}">
      <dsp:nvSpPr>
        <dsp:cNvPr id="0" name=""/>
        <dsp:cNvSpPr/>
      </dsp:nvSpPr>
      <dsp:spPr>
        <a:xfrm>
          <a:off x="7065920" y="4127922"/>
          <a:ext cx="1188861" cy="594430"/>
        </a:xfrm>
        <a:prstGeom prst="rect">
          <a:avLst/>
        </a:prstGeom>
        <a:solidFill>
          <a:srgbClr val="FFC00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Statistical Analysis</a:t>
          </a:r>
        </a:p>
      </dsp:txBody>
      <dsp:txXfrm>
        <a:off x="7065920" y="4127922"/>
        <a:ext cx="1188861" cy="594430"/>
      </dsp:txXfrm>
    </dsp:sp>
    <dsp:sp modelId="{EC551391-7E8A-40A4-A179-E36184D70C45}">
      <dsp:nvSpPr>
        <dsp:cNvPr id="0" name=""/>
        <dsp:cNvSpPr/>
      </dsp:nvSpPr>
      <dsp:spPr>
        <a:xfrm>
          <a:off x="9342548" y="1595647"/>
          <a:ext cx="1188861" cy="594430"/>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Deliverable III</a:t>
          </a:r>
        </a:p>
      </dsp:txBody>
      <dsp:txXfrm>
        <a:off x="9342548" y="1595647"/>
        <a:ext cx="1188861" cy="594430"/>
      </dsp:txXfrm>
    </dsp:sp>
    <dsp:sp modelId="{A843D1E9-9DE4-411C-ADC1-6E338D15DB97}">
      <dsp:nvSpPr>
        <dsp:cNvPr id="0" name=""/>
        <dsp:cNvSpPr/>
      </dsp:nvSpPr>
      <dsp:spPr>
        <a:xfrm>
          <a:off x="8385538" y="2439738"/>
          <a:ext cx="1426609" cy="594430"/>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1" kern="1200" baseline="0"/>
            <a:t>Week 8 April 5</a:t>
          </a:r>
          <a:r>
            <a:rPr lang="en-US" sz="1300" b="0" i="1" kern="1200" baseline="30000"/>
            <a:t>th</a:t>
          </a:r>
          <a:r>
            <a:rPr lang="en-US" sz="1300" b="0" i="1" kern="1200" baseline="0"/>
            <a:t>-9th</a:t>
          </a:r>
          <a:endParaRPr lang="en-US" sz="1300" kern="1200"/>
        </a:p>
      </dsp:txBody>
      <dsp:txXfrm>
        <a:off x="8385538" y="2439738"/>
        <a:ext cx="1426609" cy="594430"/>
      </dsp:txXfrm>
    </dsp:sp>
    <dsp:sp modelId="{97C1F0AB-B9B0-4237-AA05-2A3AC106A0CC}">
      <dsp:nvSpPr>
        <dsp:cNvPr id="0" name=""/>
        <dsp:cNvSpPr/>
      </dsp:nvSpPr>
      <dsp:spPr>
        <a:xfrm>
          <a:off x="8742191" y="3283830"/>
          <a:ext cx="1188861" cy="59443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Neural Network development</a:t>
          </a:r>
        </a:p>
      </dsp:txBody>
      <dsp:txXfrm>
        <a:off x="8742191" y="3283830"/>
        <a:ext cx="1188861" cy="594430"/>
      </dsp:txXfrm>
    </dsp:sp>
    <dsp:sp modelId="{CC56814F-3DF3-437C-9CCF-AED429ECD372}">
      <dsp:nvSpPr>
        <dsp:cNvPr id="0" name=""/>
        <dsp:cNvSpPr/>
      </dsp:nvSpPr>
      <dsp:spPr>
        <a:xfrm>
          <a:off x="8742191" y="4127922"/>
          <a:ext cx="1188861" cy="594430"/>
        </a:xfrm>
        <a:prstGeom prst="rect">
          <a:avLst/>
        </a:prstGeom>
        <a:solidFill>
          <a:srgbClr val="00B0F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Creation of </a:t>
          </a:r>
          <a:r>
            <a:rPr lang="en-US" sz="1300" kern="1200">
              <a:latin typeface="Goudy Old Style"/>
            </a:rPr>
            <a:t>Data Pipeline</a:t>
          </a:r>
          <a:endParaRPr lang="en-US" sz="1300" kern="1200"/>
        </a:p>
      </dsp:txBody>
      <dsp:txXfrm>
        <a:off x="8742191" y="4127922"/>
        <a:ext cx="1188861" cy="594430"/>
      </dsp:txXfrm>
    </dsp:sp>
    <dsp:sp modelId="{B9501C58-43FE-4F5A-BD40-7FEE140B1C20}">
      <dsp:nvSpPr>
        <dsp:cNvPr id="0" name=""/>
        <dsp:cNvSpPr/>
      </dsp:nvSpPr>
      <dsp:spPr>
        <a:xfrm>
          <a:off x="10061809" y="2439738"/>
          <a:ext cx="1426609" cy="594430"/>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0" i="1" kern="1200" baseline="0"/>
            <a:t>Week 9 – Week 10</a:t>
          </a:r>
          <a:r>
            <a:rPr lang="en-US" sz="1300" b="0" i="1" kern="1200" baseline="0">
              <a:latin typeface="Goudy Old Style"/>
            </a:rPr>
            <a:t> </a:t>
          </a:r>
          <a:r>
            <a:rPr lang="en-US" sz="1300" b="0" i="1" kern="1200" baseline="0"/>
            <a:t> April 12</a:t>
          </a:r>
          <a:r>
            <a:rPr lang="en-US" sz="1300" b="0" i="1" kern="1200" baseline="30000"/>
            <a:t>th</a:t>
          </a:r>
          <a:r>
            <a:rPr lang="en-US" sz="1300" b="0" i="1" kern="1200" baseline="0"/>
            <a:t>-23</a:t>
          </a:r>
          <a:r>
            <a:rPr lang="en-US" sz="1300" b="0" i="1" kern="1200" baseline="30000"/>
            <a:t>rd</a:t>
          </a:r>
          <a:r>
            <a:rPr lang="en-US" sz="1300" b="0" i="1" kern="1200" baseline="0">
              <a:latin typeface="Goudy Old Style"/>
            </a:rPr>
            <a:t> </a:t>
          </a:r>
          <a:endParaRPr lang="en-US" sz="1300" kern="1200"/>
        </a:p>
      </dsp:txBody>
      <dsp:txXfrm>
        <a:off x="10061809" y="2439738"/>
        <a:ext cx="1426609" cy="594430"/>
      </dsp:txXfrm>
    </dsp:sp>
    <dsp:sp modelId="{16ABA607-6E2B-43D8-9D5F-2BAFBF12E968}">
      <dsp:nvSpPr>
        <dsp:cNvPr id="0" name=""/>
        <dsp:cNvSpPr/>
      </dsp:nvSpPr>
      <dsp:spPr>
        <a:xfrm>
          <a:off x="10418461" y="3283830"/>
          <a:ext cx="1188861" cy="594430"/>
        </a:xfrm>
        <a:prstGeom prst="rect">
          <a:avLst/>
        </a:prstGeom>
        <a:solidFill>
          <a:srgbClr val="00B0F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Visualization &amp; Webserver Development</a:t>
          </a:r>
        </a:p>
      </dsp:txBody>
      <dsp:txXfrm>
        <a:off x="10418461" y="3283830"/>
        <a:ext cx="1188861" cy="594430"/>
      </dsp:txXfrm>
    </dsp:sp>
    <dsp:sp modelId="{1E144B26-8F39-48E8-B5EA-E2C0636C2F03}">
      <dsp:nvSpPr>
        <dsp:cNvPr id="0" name=""/>
        <dsp:cNvSpPr/>
      </dsp:nvSpPr>
      <dsp:spPr>
        <a:xfrm>
          <a:off x="10418461" y="4127922"/>
          <a:ext cx="1188861" cy="59443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Testing</a:t>
          </a:r>
        </a:p>
      </dsp:txBody>
      <dsp:txXfrm>
        <a:off x="10418461" y="4127922"/>
        <a:ext cx="1188861" cy="5944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C1B0B-43BE-45A9-B878-BF7410F32E29}">
      <dsp:nvSpPr>
        <dsp:cNvPr id="0" name=""/>
        <dsp:cNvSpPr/>
      </dsp:nvSpPr>
      <dsp:spPr>
        <a:xfrm>
          <a:off x="0" y="8021"/>
          <a:ext cx="3061981" cy="40774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Turner</a:t>
          </a:r>
        </a:p>
      </dsp:txBody>
      <dsp:txXfrm>
        <a:off x="19904" y="27925"/>
        <a:ext cx="3022173" cy="367937"/>
      </dsp:txXfrm>
    </dsp:sp>
    <dsp:sp modelId="{2D6FB6E6-D477-40B0-9FD4-400D64FDD930}">
      <dsp:nvSpPr>
        <dsp:cNvPr id="0" name=""/>
        <dsp:cNvSpPr/>
      </dsp:nvSpPr>
      <dsp:spPr>
        <a:xfrm>
          <a:off x="0" y="415766"/>
          <a:ext cx="3061981" cy="5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Build regression models for vehicle 1839 (the best vehicle in terms of adherence)</a:t>
          </a:r>
        </a:p>
      </dsp:txBody>
      <dsp:txXfrm>
        <a:off x="0" y="415766"/>
        <a:ext cx="3061981" cy="598230"/>
      </dsp:txXfrm>
    </dsp:sp>
    <dsp:sp modelId="{7C5A1A99-917B-402A-9EC7-F6E403F4854E}">
      <dsp:nvSpPr>
        <dsp:cNvPr id="0" name=""/>
        <dsp:cNvSpPr/>
      </dsp:nvSpPr>
      <dsp:spPr>
        <a:xfrm>
          <a:off x="0" y="1013996"/>
          <a:ext cx="3061981" cy="40774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Daniel</a:t>
          </a:r>
        </a:p>
      </dsp:txBody>
      <dsp:txXfrm>
        <a:off x="19904" y="1033900"/>
        <a:ext cx="3022173" cy="367937"/>
      </dsp:txXfrm>
    </dsp:sp>
    <dsp:sp modelId="{965C3BB5-C184-4C39-8983-E4D1C539499B}">
      <dsp:nvSpPr>
        <dsp:cNvPr id="0" name=""/>
        <dsp:cNvSpPr/>
      </dsp:nvSpPr>
      <dsp:spPr>
        <a:xfrm>
          <a:off x="0" y="1421741"/>
          <a:ext cx="3061981" cy="404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Perform statistical analysis on Route #60 to determine why it is an outlier</a:t>
          </a:r>
        </a:p>
      </dsp:txBody>
      <dsp:txXfrm>
        <a:off x="0" y="1421741"/>
        <a:ext cx="3061981" cy="404685"/>
      </dsp:txXfrm>
    </dsp:sp>
    <dsp:sp modelId="{6486B6F6-6903-4E07-A1E2-A0FC632D6403}">
      <dsp:nvSpPr>
        <dsp:cNvPr id="0" name=""/>
        <dsp:cNvSpPr/>
      </dsp:nvSpPr>
      <dsp:spPr>
        <a:xfrm>
          <a:off x="0" y="1826426"/>
          <a:ext cx="3061981" cy="40774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Brittany</a:t>
          </a:r>
        </a:p>
      </dsp:txBody>
      <dsp:txXfrm>
        <a:off x="19904" y="1846330"/>
        <a:ext cx="3022173" cy="367937"/>
      </dsp:txXfrm>
    </dsp:sp>
    <dsp:sp modelId="{F74C9F58-7325-4EEC-901E-341EAB125C08}">
      <dsp:nvSpPr>
        <dsp:cNvPr id="0" name=""/>
        <dsp:cNvSpPr/>
      </dsp:nvSpPr>
      <dsp:spPr>
        <a:xfrm>
          <a:off x="0" y="2234171"/>
          <a:ext cx="3061981" cy="404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Add detailed information to the popups on the geomap</a:t>
          </a:r>
        </a:p>
      </dsp:txBody>
      <dsp:txXfrm>
        <a:off x="0" y="2234171"/>
        <a:ext cx="3061981" cy="4046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F4DF6-2707-4755-8F1D-7ECC00D4B192}" type="datetimeFigureOut">
              <a:rPr lang="en-US"/>
              <a:t>5/10/2021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EB10E-1905-4F78-A86F-B7D64C549921}" type="slidenum">
              <a:rPr lang="en-US"/>
              <a:t>‹#›</a:t>
            </a:fld>
            <a:endParaRPr lang="en-US"/>
          </a:p>
        </p:txBody>
      </p:sp>
    </p:spTree>
    <p:extLst>
      <p:ext uri="{BB962C8B-B14F-4D97-AF65-F5344CB8AC3E}">
        <p14:creationId xmlns:p14="http://schemas.microsoft.com/office/powerpoint/2010/main" val="18584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Brittany: Talk here about how "finding a mapping package for python was very difficult so you ended up running a r package in python which let you plot the different datasets together with popups that show information"    </a:t>
            </a:r>
          </a:p>
        </p:txBody>
      </p:sp>
      <p:sp>
        <p:nvSpPr>
          <p:cNvPr id="4" name="Slide Number Placeholder 3"/>
          <p:cNvSpPr>
            <a:spLocks noGrp="1"/>
          </p:cNvSpPr>
          <p:nvPr>
            <p:ph type="sldNum" sz="quarter" idx="5"/>
          </p:nvPr>
        </p:nvSpPr>
        <p:spPr/>
        <p:txBody>
          <a:bodyPr/>
          <a:lstStyle/>
          <a:p>
            <a:fld id="{44DEB10E-1905-4F78-A86F-B7D64C549921}" type="slidenum">
              <a:rPr lang="en-US"/>
              <a:t>5</a:t>
            </a:fld>
            <a:endParaRPr lang="en-US"/>
          </a:p>
        </p:txBody>
      </p:sp>
    </p:spTree>
    <p:extLst>
      <p:ext uri="{BB962C8B-B14F-4D97-AF65-F5344CB8AC3E}">
        <p14:creationId xmlns:p14="http://schemas.microsoft.com/office/powerpoint/2010/main" val="1940273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Turner: Don't mention the lack of regression here. Just talk about how "after looking at how each vehicle performed on average across their routes, vehicle 1839 performed the best despite going on routes that have a generally lower average adherence like route 78"   Also mention that vehicle does not equal driver, so it is very interesting that a specific vehicle performs statistically significantly better then others.</a:t>
            </a:r>
          </a:p>
          <a:p>
            <a:endParaRPr lang="en-US" dirty="0">
              <a:cs typeface="Calibri"/>
            </a:endParaRPr>
          </a:p>
        </p:txBody>
      </p:sp>
      <p:sp>
        <p:nvSpPr>
          <p:cNvPr id="4" name="Slide Number Placeholder 3"/>
          <p:cNvSpPr>
            <a:spLocks noGrp="1"/>
          </p:cNvSpPr>
          <p:nvPr>
            <p:ph type="sldNum" sz="quarter" idx="5"/>
          </p:nvPr>
        </p:nvSpPr>
        <p:spPr/>
        <p:txBody>
          <a:bodyPr/>
          <a:lstStyle/>
          <a:p>
            <a:fld id="{44DEB10E-1905-4F78-A86F-B7D64C549921}" type="slidenum">
              <a:rPr lang="en-US"/>
              <a:t>6</a:t>
            </a:fld>
            <a:endParaRPr lang="en-US"/>
          </a:p>
        </p:txBody>
      </p:sp>
    </p:spTree>
    <p:extLst>
      <p:ext uri="{BB962C8B-B14F-4D97-AF65-F5344CB8AC3E}">
        <p14:creationId xmlns:p14="http://schemas.microsoft.com/office/powerpoint/2010/main" val="24049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Talk about how you "broke the data into hours to see if there are any clear trends since there was no significant ones</a:t>
            </a:r>
            <a:endParaRPr lang="en-US"/>
          </a:p>
          <a:p>
            <a:r>
              <a:rPr lang="en-US">
                <a:cs typeface="Calibri"/>
              </a:rPr>
              <a:t> you broke it into hours split by routes to see if there is any hourly trend by route.</a:t>
            </a:r>
          </a:p>
          <a:p>
            <a:r>
              <a:rPr lang="en-US">
                <a:cs typeface="Calibri"/>
              </a:rPr>
              <a:t>Then I found Route #60 which seems to be very dependent on hour of day. </a:t>
            </a:r>
          </a:p>
        </p:txBody>
      </p:sp>
      <p:sp>
        <p:nvSpPr>
          <p:cNvPr id="4" name="Slide Number Placeholder 3"/>
          <p:cNvSpPr>
            <a:spLocks noGrp="1"/>
          </p:cNvSpPr>
          <p:nvPr>
            <p:ph type="sldNum" sz="quarter" idx="5"/>
          </p:nvPr>
        </p:nvSpPr>
        <p:spPr/>
        <p:txBody>
          <a:bodyPr/>
          <a:lstStyle/>
          <a:p>
            <a:fld id="{44DEB10E-1905-4F78-A86F-B7D64C549921}" type="slidenum">
              <a:rPr lang="en-US"/>
              <a:t>7</a:t>
            </a:fld>
            <a:endParaRPr lang="en-US"/>
          </a:p>
        </p:txBody>
      </p:sp>
    </p:spTree>
    <p:extLst>
      <p:ext uri="{BB962C8B-B14F-4D97-AF65-F5344CB8AC3E}">
        <p14:creationId xmlns:p14="http://schemas.microsoft.com/office/powerpoint/2010/main" val="82471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9570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45872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112119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5445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460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47274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596261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45371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20564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20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5/10/2021</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011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5/10/2021</a:t>
            </a:fld>
            <a:endParaRPr lang="en-US"/>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a:p>
        </p:txBody>
      </p:sp>
    </p:spTree>
    <p:extLst>
      <p:ext uri="{BB962C8B-B14F-4D97-AF65-F5344CB8AC3E}">
        <p14:creationId xmlns:p14="http://schemas.microsoft.com/office/powerpoint/2010/main" val="365997172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hyperlink" Target="https://www.perl.com/article/deploy-a-static-website-with-aws-s3-and-paws/" TargetMode="External"/><Relationship Id="rId13"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hyperlink" Target="https://en.wikipedia.org/wiki/Project_Jupyter" TargetMode="External"/><Relationship Id="rId2" Type="http://schemas.openxmlformats.org/officeDocument/2006/relationships/image" Target="../media/image2.png"/><Relationship Id="rId16" Type="http://schemas.openxmlformats.org/officeDocument/2006/relationships/hyperlink" Target="https://pixabay.com/en/bus-vehicle-public-transport-146727/" TargetMode="Externa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1.png"/><Relationship Id="rId10" Type="http://schemas.openxmlformats.org/officeDocument/2006/relationships/hyperlink" Target="https://randlow.github.io/posts/machine-learning/hybrid-colab/" TargetMode="External"/><Relationship Id="rId4" Type="http://schemas.openxmlformats.org/officeDocument/2006/relationships/image" Target="../media/image4.png"/><Relationship Id="rId9" Type="http://schemas.openxmlformats.org/officeDocument/2006/relationships/image" Target="../media/image8.jpeg"/><Relationship Id="rId14" Type="http://schemas.openxmlformats.org/officeDocument/2006/relationships/hyperlink" Target="https://ar.wikipedia.org/wiki/%D9%81%D9%84%D8%A7%D8%B3%D9%83_(%D8%A5%D8%B7%D8%A7%D8%B1_%D8%B9%D9%85%D9%84_%D9%88%D9%8A%D8%A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E51220D-A053-43E6-AC1B-E7BE2772979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C2E86F6D-198D-45C3-AC93-8D31B8A4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678805"/>
            <a:ext cx="12191999" cy="4179193"/>
          </a:xfrm>
          <a:prstGeom prst="rect">
            <a:avLst/>
          </a:prstGeom>
          <a:gradFill flip="none" rotWithShape="1">
            <a:gsLst>
              <a:gs pos="0">
                <a:srgbClr val="000000">
                  <a:alpha val="40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D3C0F34-D953-48A1-BF0B-18E57717E850}"/>
              </a:ext>
            </a:extLst>
          </p:cNvPr>
          <p:cNvSpPr>
            <a:spLocks noGrp="1"/>
          </p:cNvSpPr>
          <p:nvPr>
            <p:ph type="ctrTitle"/>
          </p:nvPr>
        </p:nvSpPr>
        <p:spPr>
          <a:xfrm>
            <a:off x="-853056" y="175524"/>
            <a:ext cx="4457690" cy="1332000"/>
          </a:xfrm>
        </p:spPr>
        <p:txBody>
          <a:bodyPr anchor="ctr">
            <a:normAutofit/>
          </a:bodyPr>
          <a:lstStyle/>
          <a:p>
            <a:pPr>
              <a:lnSpc>
                <a:spcPct val="90000"/>
              </a:lnSpc>
            </a:pPr>
            <a:r>
              <a:rPr lang="en-US" sz="4400" b="1" i="0" u="none" strike="noStrike">
                <a:solidFill>
                  <a:srgbClr val="FFFFFF"/>
                </a:solidFill>
                <a:effectLst/>
                <a:latin typeface="Calibri" panose="020F0502020204030204" pitchFamily="34" charset="0"/>
              </a:rPr>
              <a:t>Bus Transit Prediction</a:t>
            </a:r>
            <a:endParaRPr lang="en-US" sz="4400">
              <a:solidFill>
                <a:srgbClr val="FFFFFF"/>
              </a:solidFill>
            </a:endParaRPr>
          </a:p>
        </p:txBody>
      </p:sp>
      <p:sp>
        <p:nvSpPr>
          <p:cNvPr id="3" name="Subtitle 2">
            <a:extLst>
              <a:ext uri="{FF2B5EF4-FFF2-40B4-BE49-F238E27FC236}">
                <a16:creationId xmlns:a16="http://schemas.microsoft.com/office/drawing/2014/main" id="{017C2616-45D8-457D-A536-B4D087F82EC9}"/>
              </a:ext>
            </a:extLst>
          </p:cNvPr>
          <p:cNvSpPr>
            <a:spLocks noGrp="1"/>
          </p:cNvSpPr>
          <p:nvPr>
            <p:ph type="subTitle" idx="1"/>
          </p:nvPr>
        </p:nvSpPr>
        <p:spPr>
          <a:xfrm>
            <a:off x="0" y="5309529"/>
            <a:ext cx="4451347" cy="1332000"/>
          </a:xfrm>
        </p:spPr>
        <p:txBody>
          <a:bodyPr anchor="ctr">
            <a:normAutofit/>
          </a:bodyPr>
          <a:lstStyle/>
          <a:p>
            <a:pPr algn="l" rtl="0">
              <a:lnSpc>
                <a:spcPct val="115000"/>
              </a:lnSpc>
              <a:spcBef>
                <a:spcPts val="0"/>
              </a:spcBef>
              <a:spcAft>
                <a:spcPts val="600"/>
              </a:spcAft>
            </a:pPr>
            <a:r>
              <a:rPr lang="en-US" sz="2000" b="0" i="0" u="none" strike="noStrike">
                <a:solidFill>
                  <a:srgbClr val="FFFFFF">
                    <a:alpha val="80000"/>
                  </a:srgbClr>
                </a:solidFill>
                <a:effectLst/>
                <a:latin typeface="Calibri" panose="020F0502020204030204" pitchFamily="34" charset="0"/>
              </a:rPr>
              <a:t>Brittany Giordano </a:t>
            </a:r>
            <a:r>
              <a:rPr lang="en-US" sz="2000" b="0" i="1" u="none" strike="noStrike">
                <a:solidFill>
                  <a:srgbClr val="FFFFFF">
                    <a:alpha val="80000"/>
                  </a:srgbClr>
                </a:solidFill>
                <a:effectLst/>
                <a:latin typeface="Calibri" panose="020F0502020204030204" pitchFamily="34" charset="0"/>
              </a:rPr>
              <a:t>Senior, DSA</a:t>
            </a:r>
            <a:endParaRPr lang="en-US" sz="2000" b="0">
              <a:solidFill>
                <a:srgbClr val="FFFFFF">
                  <a:alpha val="80000"/>
                </a:srgbClr>
              </a:solidFill>
              <a:effectLst/>
            </a:endParaRPr>
          </a:p>
          <a:p>
            <a:pPr algn="l" rtl="0">
              <a:lnSpc>
                <a:spcPct val="115000"/>
              </a:lnSpc>
              <a:spcBef>
                <a:spcPts val="0"/>
              </a:spcBef>
              <a:spcAft>
                <a:spcPts val="600"/>
              </a:spcAft>
            </a:pPr>
            <a:r>
              <a:rPr lang="en-US" sz="2000" b="0" i="0" u="none" strike="noStrike">
                <a:solidFill>
                  <a:srgbClr val="FFFFFF">
                    <a:alpha val="80000"/>
                  </a:srgbClr>
                </a:solidFill>
                <a:effectLst/>
                <a:latin typeface="Calibri" panose="020F0502020204030204" pitchFamily="34" charset="0"/>
              </a:rPr>
              <a:t>Daniel Redder </a:t>
            </a:r>
            <a:r>
              <a:rPr lang="en-US" sz="2000" b="0" i="1" u="none" strike="noStrike">
                <a:solidFill>
                  <a:srgbClr val="FFFFFF">
                    <a:alpha val="80000"/>
                  </a:srgbClr>
                </a:solidFill>
                <a:effectLst/>
                <a:latin typeface="Calibri" panose="020F0502020204030204" pitchFamily="34" charset="0"/>
              </a:rPr>
              <a:t>Senior, DSA</a:t>
            </a:r>
            <a:endParaRPr lang="en-US" sz="2000">
              <a:solidFill>
                <a:srgbClr val="FFFFFF">
                  <a:alpha val="80000"/>
                </a:srgbClr>
              </a:solidFill>
            </a:endParaRPr>
          </a:p>
          <a:p>
            <a:pPr algn="l" rtl="0">
              <a:lnSpc>
                <a:spcPct val="115000"/>
              </a:lnSpc>
              <a:spcBef>
                <a:spcPts val="0"/>
              </a:spcBef>
              <a:spcAft>
                <a:spcPts val="600"/>
              </a:spcAft>
            </a:pPr>
            <a:r>
              <a:rPr lang="en-US" sz="2000" b="0" i="0" u="none" strike="noStrike">
                <a:solidFill>
                  <a:srgbClr val="FFFFFF">
                    <a:alpha val="80000"/>
                  </a:srgbClr>
                </a:solidFill>
                <a:effectLst/>
                <a:latin typeface="Calibri" panose="020F0502020204030204" pitchFamily="34" charset="0"/>
              </a:rPr>
              <a:t>Turner </a:t>
            </a:r>
            <a:r>
              <a:rPr lang="en-US" sz="2000" b="0" i="0" u="none" strike="noStrike" err="1">
                <a:solidFill>
                  <a:srgbClr val="FFFFFF">
                    <a:alpha val="80000"/>
                  </a:srgbClr>
                </a:solidFill>
                <a:effectLst/>
                <a:latin typeface="Calibri" panose="020F0502020204030204" pitchFamily="34" charset="0"/>
              </a:rPr>
              <a:t>Nalley</a:t>
            </a:r>
            <a:r>
              <a:rPr lang="en-US" sz="2000" b="0" i="0" u="none" strike="noStrike">
                <a:solidFill>
                  <a:srgbClr val="FFFFFF">
                    <a:alpha val="80000"/>
                  </a:srgbClr>
                </a:solidFill>
                <a:effectLst/>
                <a:latin typeface="Calibri" panose="020F0502020204030204" pitchFamily="34" charset="0"/>
              </a:rPr>
              <a:t> </a:t>
            </a:r>
            <a:r>
              <a:rPr lang="en-US" sz="2000" b="0" i="1" u="none" strike="noStrike">
                <a:solidFill>
                  <a:srgbClr val="FFFFFF">
                    <a:alpha val="80000"/>
                  </a:srgbClr>
                </a:solidFill>
                <a:effectLst/>
                <a:latin typeface="Calibri" panose="020F0502020204030204" pitchFamily="34" charset="0"/>
              </a:rPr>
              <a:t>Senior, DSA</a:t>
            </a:r>
            <a:endParaRPr lang="en-US" sz="2000">
              <a:solidFill>
                <a:srgbClr val="FFFFFF">
                  <a:alpha val="80000"/>
                </a:srgbClr>
              </a:solidFill>
            </a:endParaRPr>
          </a:p>
        </p:txBody>
      </p:sp>
      <p:cxnSp>
        <p:nvCxnSpPr>
          <p:cNvPr id="13" name="Straight Connector 12">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3581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AD95F75-9211-4B7A-9F2B-97D27B6656A0}"/>
              </a:ext>
            </a:extLst>
          </p:cNvPr>
          <p:cNvSpPr txBox="1"/>
          <p:nvPr/>
        </p:nvSpPr>
        <p:spPr>
          <a:xfrm>
            <a:off x="-5" y="4981144"/>
            <a:ext cx="2751589" cy="369332"/>
          </a:xfrm>
          <a:prstGeom prst="rect">
            <a:avLst/>
          </a:prstGeom>
          <a:noFill/>
        </p:spPr>
        <p:txBody>
          <a:bodyPr wrap="square" rtlCol="0">
            <a:spAutoFit/>
          </a:bodyPr>
          <a:lstStyle/>
          <a:p>
            <a:r>
              <a:rPr lang="en-US">
                <a:solidFill>
                  <a:schemeClr val="bg1"/>
                </a:solidFill>
              </a:rPr>
              <a:t>Team BusNet</a:t>
            </a:r>
          </a:p>
        </p:txBody>
      </p:sp>
    </p:spTree>
    <p:extLst>
      <p:ext uri="{BB962C8B-B14F-4D97-AF65-F5344CB8AC3E}">
        <p14:creationId xmlns:p14="http://schemas.microsoft.com/office/powerpoint/2010/main" val="266006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2D76E3-BBAC-4D3C-9314-D3076FA90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D4AC1E-4DD5-4DAF-968A-05581C1A040C}"/>
              </a:ext>
            </a:extLst>
          </p:cNvPr>
          <p:cNvSpPr>
            <a:spLocks noGrp="1"/>
          </p:cNvSpPr>
          <p:nvPr>
            <p:ph type="title"/>
          </p:nvPr>
        </p:nvSpPr>
        <p:spPr>
          <a:xfrm>
            <a:off x="4056600" y="536575"/>
            <a:ext cx="4078800" cy="1453003"/>
          </a:xfrm>
        </p:spPr>
        <p:txBody>
          <a:bodyPr wrap="square" anchor="b">
            <a:normAutofit/>
          </a:bodyPr>
          <a:lstStyle/>
          <a:p>
            <a:pPr algn="ctr"/>
            <a:r>
              <a:rPr lang="en-US"/>
              <a:t>Summary</a:t>
            </a:r>
          </a:p>
        </p:txBody>
      </p:sp>
      <p:grpSp>
        <p:nvGrpSpPr>
          <p:cNvPr id="10" name="Group 9">
            <a:extLst>
              <a:ext uri="{FF2B5EF4-FFF2-40B4-BE49-F238E27FC236}">
                <a16:creationId xmlns:a16="http://schemas.microsoft.com/office/drawing/2014/main" id="{75C945D9-C3DE-4D90-9F29-7BE223AAF1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11" name="Group 10">
              <a:extLst>
                <a:ext uri="{FF2B5EF4-FFF2-40B4-BE49-F238E27FC236}">
                  <a16:creationId xmlns:a16="http://schemas.microsoft.com/office/drawing/2014/main" id="{08D338B3-6DA4-45F7-91E3-7D8C28D0B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0" name="Freeform 64">
                <a:extLst>
                  <a:ext uri="{FF2B5EF4-FFF2-40B4-BE49-F238E27FC236}">
                    <a16:creationId xmlns:a16="http://schemas.microsoft.com/office/drawing/2014/main" id="{6185FD3E-487C-45A4-AD94-24F4F7BAC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1">
                <a:extLst>
                  <a:ext uri="{FF2B5EF4-FFF2-40B4-BE49-F238E27FC236}">
                    <a16:creationId xmlns:a16="http://schemas.microsoft.com/office/drawing/2014/main" id="{DABEF2EB-1FA6-476D-ADEC-ACC991D1EE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1">
                <a:extLst>
                  <a:ext uri="{FF2B5EF4-FFF2-40B4-BE49-F238E27FC236}">
                    <a16:creationId xmlns:a16="http://schemas.microsoft.com/office/drawing/2014/main" id="{702C2E5D-FD1A-49AB-9CF7-7F656660A9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8">
                <a:extLst>
                  <a:ext uri="{FF2B5EF4-FFF2-40B4-BE49-F238E27FC236}">
                    <a16:creationId xmlns:a16="http://schemas.microsoft.com/office/drawing/2014/main" id="{FE338B6A-36C1-4245-B24F-94D4DE5F7C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6CDA6293-4165-4383-9C97-2A66792280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CACA95C4-6FB3-44B0-981E-06BBAE8F02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0">
                <a:extLst>
                  <a:ext uri="{FF2B5EF4-FFF2-40B4-BE49-F238E27FC236}">
                    <a16:creationId xmlns:a16="http://schemas.microsoft.com/office/drawing/2014/main" id="{87433F39-33A6-4FCE-9B83-3D9A47A7C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9">
                <a:extLst>
                  <a:ext uri="{FF2B5EF4-FFF2-40B4-BE49-F238E27FC236}">
                    <a16:creationId xmlns:a16="http://schemas.microsoft.com/office/drawing/2014/main" id="{09C092FC-35CB-41D8-8B13-9A238EE30C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2">
                <a:extLst>
                  <a:ext uri="{FF2B5EF4-FFF2-40B4-BE49-F238E27FC236}">
                    <a16:creationId xmlns:a16="http://schemas.microsoft.com/office/drawing/2014/main" id="{A0DF137B-3079-4986-913B-939546E64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5">
                <a:extLst>
                  <a:ext uri="{FF2B5EF4-FFF2-40B4-BE49-F238E27FC236}">
                    <a16:creationId xmlns:a16="http://schemas.microsoft.com/office/drawing/2014/main" id="{D660B18D-F0F5-419B-B3F1-B039757C9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80FAC823-69BF-42B9-BA6A-E365E721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2">
                <a:extLst>
                  <a:ext uri="{FF2B5EF4-FFF2-40B4-BE49-F238E27FC236}">
                    <a16:creationId xmlns:a16="http://schemas.microsoft.com/office/drawing/2014/main" id="{5B5DFB3A-61ED-4206-9B53-3E8A8CE9F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5">
                <a:extLst>
                  <a:ext uri="{FF2B5EF4-FFF2-40B4-BE49-F238E27FC236}">
                    <a16:creationId xmlns:a16="http://schemas.microsoft.com/office/drawing/2014/main" id="{C72D0A40-CAB7-45AB-B832-628D138C69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8">
                <a:extLst>
                  <a:ext uri="{FF2B5EF4-FFF2-40B4-BE49-F238E27FC236}">
                    <a16:creationId xmlns:a16="http://schemas.microsoft.com/office/drawing/2014/main" id="{A1757DD3-2A1D-4CED-A678-ECE520A1B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42918845-1F95-46C2-8F59-32EB33C4A3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5" name="Line 63">
                  <a:extLst>
                    <a:ext uri="{FF2B5EF4-FFF2-40B4-BE49-F238E27FC236}">
                      <a16:creationId xmlns:a16="http://schemas.microsoft.com/office/drawing/2014/main" id="{E7391FC0-5104-4751-BB86-0D12BFFBE32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66">
                  <a:extLst>
                    <a:ext uri="{FF2B5EF4-FFF2-40B4-BE49-F238E27FC236}">
                      <a16:creationId xmlns:a16="http://schemas.microsoft.com/office/drawing/2014/main" id="{094BBC13-5B24-4DFD-A5AD-892345304C5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7">
                  <a:extLst>
                    <a:ext uri="{FF2B5EF4-FFF2-40B4-BE49-F238E27FC236}">
                      <a16:creationId xmlns:a16="http://schemas.microsoft.com/office/drawing/2014/main" id="{5D6BCBF6-E4C8-49C4-BCE6-A57F7EB6CAC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80">
                  <a:extLst>
                    <a:ext uri="{FF2B5EF4-FFF2-40B4-BE49-F238E27FC236}">
                      <a16:creationId xmlns:a16="http://schemas.microsoft.com/office/drawing/2014/main" id="{4A5F536F-42F0-4F01-9893-075DD5BCCE7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3">
                  <a:extLst>
                    <a:ext uri="{FF2B5EF4-FFF2-40B4-BE49-F238E27FC236}">
                      <a16:creationId xmlns:a16="http://schemas.microsoft.com/office/drawing/2014/main" id="{60BE5073-8B4E-47B4-AC5B-31D8FD99D2C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6">
                  <a:extLst>
                    <a:ext uri="{FF2B5EF4-FFF2-40B4-BE49-F238E27FC236}">
                      <a16:creationId xmlns:a16="http://schemas.microsoft.com/office/drawing/2014/main" id="{B210067F-EA9E-4248-B2D2-39D656B3AF6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9">
                  <a:extLst>
                    <a:ext uri="{FF2B5EF4-FFF2-40B4-BE49-F238E27FC236}">
                      <a16:creationId xmlns:a16="http://schemas.microsoft.com/office/drawing/2014/main" id="{B5121029-6739-4142-9E53-48DCA4F8BDC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B6776FFF-7CFE-4739-9104-473DA3681A0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2" name="Group 21">
                <a:extLst>
                  <a:ext uri="{FF2B5EF4-FFF2-40B4-BE49-F238E27FC236}">
                    <a16:creationId xmlns:a16="http://schemas.microsoft.com/office/drawing/2014/main" id="{739C6C41-5DF4-4A11-89B7-BAB3F63B581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6" name="Straight Connector 25">
                  <a:extLst>
                    <a:ext uri="{FF2B5EF4-FFF2-40B4-BE49-F238E27FC236}">
                      <a16:creationId xmlns:a16="http://schemas.microsoft.com/office/drawing/2014/main" id="{A6F0F36F-7ABB-4F4C-9CC5-443B1936F4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2DB5F0-FD30-4907-86AB-7DA7CA3E31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Rectangle 30">
                  <a:extLst>
                    <a:ext uri="{FF2B5EF4-FFF2-40B4-BE49-F238E27FC236}">
                      <a16:creationId xmlns:a16="http://schemas.microsoft.com/office/drawing/2014/main" id="{0A419F00-E825-4E5E-92EA-DDF22BB2F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0">
                  <a:extLst>
                    <a:ext uri="{FF2B5EF4-FFF2-40B4-BE49-F238E27FC236}">
                      <a16:creationId xmlns:a16="http://schemas.microsoft.com/office/drawing/2014/main" id="{D7C5E6F1-BF29-4F80-A5F4-81345C290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2CEDE34-3360-4BFF-8F28-053990E691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4" name="Freeform: Shape 23">
                  <a:extLst>
                    <a:ext uri="{FF2B5EF4-FFF2-40B4-BE49-F238E27FC236}">
                      <a16:creationId xmlns:a16="http://schemas.microsoft.com/office/drawing/2014/main" id="{898E96F4-030D-444B-B62F-0DA028337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Freeform: Shape 24">
                  <a:extLst>
                    <a:ext uri="{FF2B5EF4-FFF2-40B4-BE49-F238E27FC236}">
                      <a16:creationId xmlns:a16="http://schemas.microsoft.com/office/drawing/2014/main" id="{A5D902ED-F254-4B06-9B62-AF188FF41A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3" name="Group 12">
              <a:extLst>
                <a:ext uri="{FF2B5EF4-FFF2-40B4-BE49-F238E27FC236}">
                  <a16:creationId xmlns:a16="http://schemas.microsoft.com/office/drawing/2014/main" id="{DEBB14B7-5333-4EA3-A883-B3D949DA56E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4" name="Group 13">
                <a:extLst>
                  <a:ext uri="{FF2B5EF4-FFF2-40B4-BE49-F238E27FC236}">
                    <a16:creationId xmlns:a16="http://schemas.microsoft.com/office/drawing/2014/main" id="{1F2F0B6D-3339-445E-AE6F-EA80BB952C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1FD745BE-AAE8-4FD8-B107-4730C82F8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55D7086E-72EA-4FBD-8B82-D3ECF7D51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Line 70">
                  <a:extLst>
                    <a:ext uri="{FF2B5EF4-FFF2-40B4-BE49-F238E27FC236}">
                      <a16:creationId xmlns:a16="http://schemas.microsoft.com/office/drawing/2014/main" id="{246D59ED-9B4E-4F44-B189-00E3B8D72DC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B726404C-494E-4C74-9581-BE06BE0D27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6" name="Freeform 68">
                  <a:extLst>
                    <a:ext uri="{FF2B5EF4-FFF2-40B4-BE49-F238E27FC236}">
                      <a16:creationId xmlns:a16="http://schemas.microsoft.com/office/drawing/2014/main" id="{C61F0CD3-7875-46CD-A844-0B022BEF2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D83F2F78-08A8-49BE-AF85-1C3DD2860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93069262-0DE6-4BA7-9773-656AF1E6CFD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53" name="Straight Connector 52">
            <a:extLst>
              <a:ext uri="{FF2B5EF4-FFF2-40B4-BE49-F238E27FC236}">
                <a16:creationId xmlns:a16="http://schemas.microsoft.com/office/drawing/2014/main" id="{22725E2D-27B9-4A2E-B161-230C61B080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2294C3-77A4-4643-93EE-D0F9D43E6069}"/>
              </a:ext>
            </a:extLst>
          </p:cNvPr>
          <p:cNvSpPr>
            <a:spLocks noGrp="1"/>
          </p:cNvSpPr>
          <p:nvPr>
            <p:ph idx="1"/>
          </p:nvPr>
        </p:nvSpPr>
        <p:spPr>
          <a:xfrm>
            <a:off x="4056600" y="2877018"/>
            <a:ext cx="4078800" cy="2901482"/>
          </a:xfrm>
        </p:spPr>
        <p:txBody>
          <a:bodyPr vert="horz" lIns="91440" tIns="45720" rIns="91440" bIns="45720" rtlCol="0">
            <a:normAutofit/>
          </a:bodyPr>
          <a:lstStyle/>
          <a:p>
            <a:pPr marL="359410" indent="-359410"/>
            <a:r>
              <a:rPr lang="en-US" sz="1900"/>
              <a:t>Timeline</a:t>
            </a:r>
          </a:p>
          <a:p>
            <a:pPr marL="359410" indent="-359410"/>
            <a:r>
              <a:rPr lang="en-US" sz="1900"/>
              <a:t>Technology Updates</a:t>
            </a:r>
          </a:p>
          <a:p>
            <a:pPr marL="359410" indent="-359410"/>
            <a:r>
              <a:rPr lang="en-US" sz="1900"/>
              <a:t>Exploration &amp; Analysis Results</a:t>
            </a:r>
          </a:p>
          <a:p>
            <a:pPr marL="359410" indent="-359410"/>
            <a:r>
              <a:rPr lang="en-US" sz="1900"/>
              <a:t>Roles </a:t>
            </a:r>
          </a:p>
          <a:p>
            <a:pPr marL="359410" indent="-359410"/>
            <a:r>
              <a:rPr lang="en-US" sz="1900"/>
              <a:t>Git</a:t>
            </a:r>
          </a:p>
        </p:txBody>
      </p:sp>
      <p:grpSp>
        <p:nvGrpSpPr>
          <p:cNvPr id="55" name="Group 54">
            <a:extLst>
              <a:ext uri="{FF2B5EF4-FFF2-40B4-BE49-F238E27FC236}">
                <a16:creationId xmlns:a16="http://schemas.microsoft.com/office/drawing/2014/main" id="{55C23123-3C5C-4A8B-AD1C-138D7B73D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6" name="Group 55">
              <a:extLst>
                <a:ext uri="{FF2B5EF4-FFF2-40B4-BE49-F238E27FC236}">
                  <a16:creationId xmlns:a16="http://schemas.microsoft.com/office/drawing/2014/main" id="{ADC1AC98-A945-45DC-A533-43311AB5AF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5" name="Freeform 64">
                <a:extLst>
                  <a:ext uri="{FF2B5EF4-FFF2-40B4-BE49-F238E27FC236}">
                    <a16:creationId xmlns:a16="http://schemas.microsoft.com/office/drawing/2014/main" id="{525BFDD7-7DC7-4933-95CA-274FF3A12B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1">
                <a:extLst>
                  <a:ext uri="{FF2B5EF4-FFF2-40B4-BE49-F238E27FC236}">
                    <a16:creationId xmlns:a16="http://schemas.microsoft.com/office/drawing/2014/main" id="{56EAE20D-E363-445F-AAA9-8923C7A41D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1">
                <a:extLst>
                  <a:ext uri="{FF2B5EF4-FFF2-40B4-BE49-F238E27FC236}">
                    <a16:creationId xmlns:a16="http://schemas.microsoft.com/office/drawing/2014/main" id="{63DF7269-8701-4F88-89A3-EA45D9DF5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8">
                <a:extLst>
                  <a:ext uri="{FF2B5EF4-FFF2-40B4-BE49-F238E27FC236}">
                    <a16:creationId xmlns:a16="http://schemas.microsoft.com/office/drawing/2014/main" id="{2DDEEFE7-743E-40D3-AB86-C074CADC93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4">
                <a:extLst>
                  <a:ext uri="{FF2B5EF4-FFF2-40B4-BE49-F238E27FC236}">
                    <a16:creationId xmlns:a16="http://schemas.microsoft.com/office/drawing/2014/main" id="{6DC0260D-7AA3-4733-B3CB-6389FCCAB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7">
                <a:extLst>
                  <a:ext uri="{FF2B5EF4-FFF2-40B4-BE49-F238E27FC236}">
                    <a16:creationId xmlns:a16="http://schemas.microsoft.com/office/drawing/2014/main" id="{E9487A85-3305-4BD8-A4FB-7939820DE3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0">
                <a:extLst>
                  <a:ext uri="{FF2B5EF4-FFF2-40B4-BE49-F238E27FC236}">
                    <a16:creationId xmlns:a16="http://schemas.microsoft.com/office/drawing/2014/main" id="{9A56408A-8D1F-4308-888A-C10250ED40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9">
                <a:extLst>
                  <a:ext uri="{FF2B5EF4-FFF2-40B4-BE49-F238E27FC236}">
                    <a16:creationId xmlns:a16="http://schemas.microsoft.com/office/drawing/2014/main" id="{B8EA7519-3D12-4CBF-9CF9-2DBF5379C4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2">
                <a:extLst>
                  <a:ext uri="{FF2B5EF4-FFF2-40B4-BE49-F238E27FC236}">
                    <a16:creationId xmlns:a16="http://schemas.microsoft.com/office/drawing/2014/main" id="{CBCFA958-AB70-45BC-86FB-95916AC882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5">
                <a:extLst>
                  <a:ext uri="{FF2B5EF4-FFF2-40B4-BE49-F238E27FC236}">
                    <a16:creationId xmlns:a16="http://schemas.microsoft.com/office/drawing/2014/main" id="{EC7CC8AD-3574-4368-9084-30AA269FB7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AAF385D0-C8F4-4D2E-A604-55B0C4A37A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2">
                <a:extLst>
                  <a:ext uri="{FF2B5EF4-FFF2-40B4-BE49-F238E27FC236}">
                    <a16:creationId xmlns:a16="http://schemas.microsoft.com/office/drawing/2014/main" id="{5807D27C-D4CF-4DD8-95BF-BE0E82099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5">
                <a:extLst>
                  <a:ext uri="{FF2B5EF4-FFF2-40B4-BE49-F238E27FC236}">
                    <a16:creationId xmlns:a16="http://schemas.microsoft.com/office/drawing/2014/main" id="{AF358179-B76F-48FB-9D1E-25F2B422B7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8">
                <a:extLst>
                  <a:ext uri="{FF2B5EF4-FFF2-40B4-BE49-F238E27FC236}">
                    <a16:creationId xmlns:a16="http://schemas.microsoft.com/office/drawing/2014/main" id="{4F860F54-6F02-429D-84F9-216C593FDA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9" name="Group 88">
                <a:extLst>
                  <a:ext uri="{FF2B5EF4-FFF2-40B4-BE49-F238E27FC236}">
                    <a16:creationId xmlns:a16="http://schemas.microsoft.com/office/drawing/2014/main" id="{AF2CD1C6-D2DC-4C27-A7A3-0D6ECCB7B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0" name="Line 63">
                  <a:extLst>
                    <a:ext uri="{FF2B5EF4-FFF2-40B4-BE49-F238E27FC236}">
                      <a16:creationId xmlns:a16="http://schemas.microsoft.com/office/drawing/2014/main" id="{17251CE3-FBBE-4B37-B229-DF726C4AE56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66">
                  <a:extLst>
                    <a:ext uri="{FF2B5EF4-FFF2-40B4-BE49-F238E27FC236}">
                      <a16:creationId xmlns:a16="http://schemas.microsoft.com/office/drawing/2014/main" id="{14522961-6FA8-43A3-894B-20435789E3A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67">
                  <a:extLst>
                    <a:ext uri="{FF2B5EF4-FFF2-40B4-BE49-F238E27FC236}">
                      <a16:creationId xmlns:a16="http://schemas.microsoft.com/office/drawing/2014/main" id="{54230A9C-2E62-416C-A910-A26CB0BB744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0">
                  <a:extLst>
                    <a:ext uri="{FF2B5EF4-FFF2-40B4-BE49-F238E27FC236}">
                      <a16:creationId xmlns:a16="http://schemas.microsoft.com/office/drawing/2014/main" id="{EDC7B8CE-339C-4B31-9A1E-1E6F3F20E51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3">
                  <a:extLst>
                    <a:ext uri="{FF2B5EF4-FFF2-40B4-BE49-F238E27FC236}">
                      <a16:creationId xmlns:a16="http://schemas.microsoft.com/office/drawing/2014/main" id="{D5900B3C-A349-4C11-8871-F0C656F06A2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B836DF39-5332-440E-BD43-94EF14B9F7A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9">
                  <a:extLst>
                    <a:ext uri="{FF2B5EF4-FFF2-40B4-BE49-F238E27FC236}">
                      <a16:creationId xmlns:a16="http://schemas.microsoft.com/office/drawing/2014/main" id="{25596AFB-7112-451F-A40E-C4D365BC05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7" name="Group 56">
              <a:extLst>
                <a:ext uri="{FF2B5EF4-FFF2-40B4-BE49-F238E27FC236}">
                  <a16:creationId xmlns:a16="http://schemas.microsoft.com/office/drawing/2014/main" id="{467B87DF-BE21-4275-A328-36294B5E87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7" name="Group 66">
                <a:extLst>
                  <a:ext uri="{FF2B5EF4-FFF2-40B4-BE49-F238E27FC236}">
                    <a16:creationId xmlns:a16="http://schemas.microsoft.com/office/drawing/2014/main" id="{5DF7768E-3A7E-48EA-AE6B-544137E017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1" name="Straight Connector 70">
                  <a:extLst>
                    <a:ext uri="{FF2B5EF4-FFF2-40B4-BE49-F238E27FC236}">
                      <a16:creationId xmlns:a16="http://schemas.microsoft.com/office/drawing/2014/main" id="{0C7E39C2-9BBA-4C6E-B352-FADF72FF84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5FF2688-1869-4A97-A594-AD2F8C720A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3" name="Rectangle 30">
                  <a:extLst>
                    <a:ext uri="{FF2B5EF4-FFF2-40B4-BE49-F238E27FC236}">
                      <a16:creationId xmlns:a16="http://schemas.microsoft.com/office/drawing/2014/main" id="{035F350E-CDEC-47D7-B1F6-BB33F7263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30">
                  <a:extLst>
                    <a:ext uri="{FF2B5EF4-FFF2-40B4-BE49-F238E27FC236}">
                      <a16:creationId xmlns:a16="http://schemas.microsoft.com/office/drawing/2014/main" id="{32757671-5219-4448-9D74-96978B78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A62FFE05-1BB5-478B-ACB7-0201D6E0B86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9" name="Freeform: Shape 68">
                  <a:extLst>
                    <a:ext uri="{FF2B5EF4-FFF2-40B4-BE49-F238E27FC236}">
                      <a16:creationId xmlns:a16="http://schemas.microsoft.com/office/drawing/2014/main" id="{08CF1D90-5BE7-4777-9D00-4B898D6A5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0" name="Freeform: Shape 69">
                  <a:extLst>
                    <a:ext uri="{FF2B5EF4-FFF2-40B4-BE49-F238E27FC236}">
                      <a16:creationId xmlns:a16="http://schemas.microsoft.com/office/drawing/2014/main" id="{D066325E-CB67-49CD-9A41-2CFD6BCC9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8" name="Group 57">
              <a:extLst>
                <a:ext uri="{FF2B5EF4-FFF2-40B4-BE49-F238E27FC236}">
                  <a16:creationId xmlns:a16="http://schemas.microsoft.com/office/drawing/2014/main" id="{7405EB12-3265-4FD8-AE15-B453CFF084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9" name="Group 58">
                <a:extLst>
                  <a:ext uri="{FF2B5EF4-FFF2-40B4-BE49-F238E27FC236}">
                    <a16:creationId xmlns:a16="http://schemas.microsoft.com/office/drawing/2014/main" id="{BCD1DA60-1F78-4286-AD75-48457E4E42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4" name="Freeform 68">
                  <a:extLst>
                    <a:ext uri="{FF2B5EF4-FFF2-40B4-BE49-F238E27FC236}">
                      <a16:creationId xmlns:a16="http://schemas.microsoft.com/office/drawing/2014/main" id="{F2434CC9-D9BE-4CC5-A618-AC659C5CB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69">
                  <a:extLst>
                    <a:ext uri="{FF2B5EF4-FFF2-40B4-BE49-F238E27FC236}">
                      <a16:creationId xmlns:a16="http://schemas.microsoft.com/office/drawing/2014/main" id="{B9A88CD6-DA9C-42B2-A37B-5A0E1BED7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6" name="Line 70">
                  <a:extLst>
                    <a:ext uri="{FF2B5EF4-FFF2-40B4-BE49-F238E27FC236}">
                      <a16:creationId xmlns:a16="http://schemas.microsoft.com/office/drawing/2014/main" id="{4A018333-A419-44AE-9CF5-57D5319073C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4C9BB730-80E2-4F3A-882B-7ED9186ABD9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1" name="Freeform 68">
                  <a:extLst>
                    <a:ext uri="{FF2B5EF4-FFF2-40B4-BE49-F238E27FC236}">
                      <a16:creationId xmlns:a16="http://schemas.microsoft.com/office/drawing/2014/main" id="{D48E4E69-835A-40C7-A548-8947A81DC1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9">
                  <a:extLst>
                    <a:ext uri="{FF2B5EF4-FFF2-40B4-BE49-F238E27FC236}">
                      <a16:creationId xmlns:a16="http://schemas.microsoft.com/office/drawing/2014/main" id="{E4F80DAC-11B8-4A6F-9CAA-8C62C6A2E6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3" name="Line 70">
                  <a:extLst>
                    <a:ext uri="{FF2B5EF4-FFF2-40B4-BE49-F238E27FC236}">
                      <a16:creationId xmlns:a16="http://schemas.microsoft.com/office/drawing/2014/main" id="{FF491AF2-6D67-4650-B34C-5BB5F112840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11126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127FF-3AB4-496D-90DE-061C44A90751}"/>
              </a:ext>
            </a:extLst>
          </p:cNvPr>
          <p:cNvSpPr>
            <a:spLocks noGrp="1"/>
          </p:cNvSpPr>
          <p:nvPr>
            <p:ph type="title"/>
          </p:nvPr>
        </p:nvSpPr>
        <p:spPr>
          <a:xfrm>
            <a:off x="0" y="83052"/>
            <a:ext cx="5750426" cy="1453896"/>
          </a:xfrm>
        </p:spPr>
        <p:txBody>
          <a:bodyPr anchor="t">
            <a:normAutofit/>
          </a:bodyPr>
          <a:lstStyle/>
          <a:p>
            <a:r>
              <a:rPr lang="en-US"/>
              <a:t>Timeline</a:t>
            </a:r>
          </a:p>
        </p:txBody>
      </p:sp>
      <p:cxnSp>
        <p:nvCxnSpPr>
          <p:cNvPr id="148" name="Straight Connector 147">
            <a:extLst>
              <a:ext uri="{FF2B5EF4-FFF2-40B4-BE49-F238E27FC236}">
                <a16:creationId xmlns:a16="http://schemas.microsoft.com/office/drawing/2014/main" id="{9B4757C4-228A-47E5-94C8-058312AB27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23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038" name="Content Placeholder 2">
            <a:extLst>
              <a:ext uri="{FF2B5EF4-FFF2-40B4-BE49-F238E27FC236}">
                <a16:creationId xmlns:a16="http://schemas.microsoft.com/office/drawing/2014/main" id="{EB21DD8D-BA2E-49E1-9D57-B884C937F889}"/>
              </a:ext>
            </a:extLst>
          </p:cNvPr>
          <p:cNvGraphicFramePr>
            <a:graphicFrameLocks noGrp="1"/>
          </p:cNvGraphicFramePr>
          <p:nvPr>
            <p:ph idx="1"/>
            <p:extLst>
              <p:ext uri="{D42A27DB-BD31-4B8C-83A1-F6EECF244321}">
                <p14:modId xmlns:p14="http://schemas.microsoft.com/office/powerpoint/2010/main" val="2923955315"/>
              </p:ext>
            </p:extLst>
          </p:nvPr>
        </p:nvGraphicFramePr>
        <p:xfrm>
          <a:off x="153086" y="623052"/>
          <a:ext cx="11611508" cy="631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Connector: Elbow 7">
            <a:extLst>
              <a:ext uri="{FF2B5EF4-FFF2-40B4-BE49-F238E27FC236}">
                <a16:creationId xmlns:a16="http://schemas.microsoft.com/office/drawing/2014/main" id="{0A58EA92-3F5F-4BF0-85DD-34D12B42A77D}"/>
              </a:ext>
            </a:extLst>
          </p:cNvPr>
          <p:cNvCxnSpPr>
            <a:cxnSpLocks/>
          </p:cNvCxnSpPr>
          <p:nvPr/>
        </p:nvCxnSpPr>
        <p:spPr>
          <a:xfrm rot="5400000">
            <a:off x="4654296" y="2624328"/>
            <a:ext cx="6172200" cy="1472184"/>
          </a:xfrm>
          <a:prstGeom prst="bentConnector3">
            <a:avLst>
              <a:gd name="adj1" fmla="val 70444"/>
            </a:avLst>
          </a:prstGeom>
          <a:ln>
            <a:solidFill>
              <a:schemeClr val="tx1">
                <a:lumMod val="95000"/>
                <a:lumOff val="5000"/>
              </a:schemeClr>
            </a:solidFill>
            <a:prstDash val="dash"/>
          </a:ln>
        </p:spPr>
        <p:style>
          <a:lnRef idx="1">
            <a:schemeClr val="accent6"/>
          </a:lnRef>
          <a:fillRef idx="0">
            <a:schemeClr val="accent6"/>
          </a:fillRef>
          <a:effectRef idx="0">
            <a:schemeClr val="accent6"/>
          </a:effectRef>
          <a:fontRef idx="minor">
            <a:schemeClr val="tx1"/>
          </a:fontRef>
        </p:style>
      </p:cxnSp>
      <p:grpSp>
        <p:nvGrpSpPr>
          <p:cNvPr id="18" name="Group 17">
            <a:extLst>
              <a:ext uri="{FF2B5EF4-FFF2-40B4-BE49-F238E27FC236}">
                <a16:creationId xmlns:a16="http://schemas.microsoft.com/office/drawing/2014/main" id="{DBD04003-1D81-4E9C-8EDF-4792136E615C}"/>
              </a:ext>
            </a:extLst>
          </p:cNvPr>
          <p:cNvGrpSpPr/>
          <p:nvPr/>
        </p:nvGrpSpPr>
        <p:grpSpPr>
          <a:xfrm>
            <a:off x="3267340" y="350514"/>
            <a:ext cx="448797" cy="1453896"/>
            <a:chOff x="3267341" y="350514"/>
            <a:chExt cx="207570" cy="787770"/>
          </a:xfrm>
        </p:grpSpPr>
        <p:sp>
          <p:nvSpPr>
            <p:cNvPr id="17" name="Rectangle 16">
              <a:extLst>
                <a:ext uri="{FF2B5EF4-FFF2-40B4-BE49-F238E27FC236}">
                  <a16:creationId xmlns:a16="http://schemas.microsoft.com/office/drawing/2014/main" id="{6543647E-0921-4D58-9D89-FB890ED676DB}"/>
                </a:ext>
              </a:extLst>
            </p:cNvPr>
            <p:cNvSpPr/>
            <p:nvPr/>
          </p:nvSpPr>
          <p:spPr>
            <a:xfrm>
              <a:off x="3267342" y="350514"/>
              <a:ext cx="207569" cy="19634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FD1C1DB-52FE-49F6-8EFF-A9ADDF3CD18F}"/>
                </a:ext>
              </a:extLst>
            </p:cNvPr>
            <p:cNvSpPr/>
            <p:nvPr/>
          </p:nvSpPr>
          <p:spPr>
            <a:xfrm>
              <a:off x="3267342" y="540000"/>
              <a:ext cx="207569" cy="1963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ECE53C-7AA5-4C15-8E94-DC28A2C76548}"/>
                </a:ext>
              </a:extLst>
            </p:cNvPr>
            <p:cNvSpPr/>
            <p:nvPr/>
          </p:nvSpPr>
          <p:spPr>
            <a:xfrm>
              <a:off x="3267342" y="750816"/>
              <a:ext cx="207569" cy="1963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5141BA3-DA31-4321-BF76-E4E400A60F50}"/>
                </a:ext>
              </a:extLst>
            </p:cNvPr>
            <p:cNvSpPr/>
            <p:nvPr/>
          </p:nvSpPr>
          <p:spPr>
            <a:xfrm>
              <a:off x="3267341" y="941940"/>
              <a:ext cx="207569" cy="19634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3A2E71FE-6E1E-4986-9E11-3693D7C80047}"/>
              </a:ext>
            </a:extLst>
          </p:cNvPr>
          <p:cNvSpPr txBox="1"/>
          <p:nvPr/>
        </p:nvSpPr>
        <p:spPr>
          <a:xfrm>
            <a:off x="3785616" y="350514"/>
            <a:ext cx="2185416" cy="369332"/>
          </a:xfrm>
          <a:prstGeom prst="rect">
            <a:avLst/>
          </a:prstGeom>
          <a:noFill/>
        </p:spPr>
        <p:txBody>
          <a:bodyPr wrap="square" rtlCol="0">
            <a:spAutoFit/>
          </a:bodyPr>
          <a:lstStyle/>
          <a:p>
            <a:r>
              <a:rPr lang="en-US"/>
              <a:t>Ahead of Schedule</a:t>
            </a:r>
          </a:p>
        </p:txBody>
      </p:sp>
      <p:sp>
        <p:nvSpPr>
          <p:cNvPr id="41" name="TextBox 40">
            <a:extLst>
              <a:ext uri="{FF2B5EF4-FFF2-40B4-BE49-F238E27FC236}">
                <a16:creationId xmlns:a16="http://schemas.microsoft.com/office/drawing/2014/main" id="{65192776-386F-407B-A5BA-3E9446212C7D}"/>
              </a:ext>
            </a:extLst>
          </p:cNvPr>
          <p:cNvSpPr txBox="1"/>
          <p:nvPr/>
        </p:nvSpPr>
        <p:spPr>
          <a:xfrm>
            <a:off x="3785616" y="674658"/>
            <a:ext cx="2185416" cy="369332"/>
          </a:xfrm>
          <a:prstGeom prst="rect">
            <a:avLst/>
          </a:prstGeom>
          <a:noFill/>
        </p:spPr>
        <p:txBody>
          <a:bodyPr wrap="square" rtlCol="0">
            <a:spAutoFit/>
          </a:bodyPr>
          <a:lstStyle/>
          <a:p>
            <a:r>
              <a:rPr lang="en-US"/>
              <a:t>Complete</a:t>
            </a:r>
          </a:p>
        </p:txBody>
      </p:sp>
      <p:sp>
        <p:nvSpPr>
          <p:cNvPr id="43" name="TextBox 42">
            <a:extLst>
              <a:ext uri="{FF2B5EF4-FFF2-40B4-BE49-F238E27FC236}">
                <a16:creationId xmlns:a16="http://schemas.microsoft.com/office/drawing/2014/main" id="{1DF1772F-8671-44AC-BA4D-BCCFCE62EFB0}"/>
              </a:ext>
            </a:extLst>
          </p:cNvPr>
          <p:cNvSpPr txBox="1"/>
          <p:nvPr/>
        </p:nvSpPr>
        <p:spPr>
          <a:xfrm>
            <a:off x="3785616" y="1082342"/>
            <a:ext cx="2185416" cy="369332"/>
          </a:xfrm>
          <a:prstGeom prst="rect">
            <a:avLst/>
          </a:prstGeom>
          <a:noFill/>
        </p:spPr>
        <p:txBody>
          <a:bodyPr wrap="square" rtlCol="0">
            <a:spAutoFit/>
          </a:bodyPr>
          <a:lstStyle/>
          <a:p>
            <a:r>
              <a:rPr lang="en-US"/>
              <a:t>Behind Schedule</a:t>
            </a:r>
          </a:p>
        </p:txBody>
      </p:sp>
      <p:sp>
        <p:nvSpPr>
          <p:cNvPr id="45" name="TextBox 44">
            <a:extLst>
              <a:ext uri="{FF2B5EF4-FFF2-40B4-BE49-F238E27FC236}">
                <a16:creationId xmlns:a16="http://schemas.microsoft.com/office/drawing/2014/main" id="{184050F5-2C97-4EE1-898C-FE0EB4267430}"/>
              </a:ext>
            </a:extLst>
          </p:cNvPr>
          <p:cNvSpPr txBox="1"/>
          <p:nvPr/>
        </p:nvSpPr>
        <p:spPr>
          <a:xfrm>
            <a:off x="3785616" y="1435334"/>
            <a:ext cx="2185416" cy="369332"/>
          </a:xfrm>
          <a:prstGeom prst="rect">
            <a:avLst/>
          </a:prstGeom>
          <a:noFill/>
        </p:spPr>
        <p:txBody>
          <a:bodyPr wrap="square" rtlCol="0">
            <a:spAutoFit/>
          </a:bodyPr>
          <a:lstStyle/>
          <a:p>
            <a:r>
              <a:rPr lang="en-US"/>
              <a:t>Yet to Start</a:t>
            </a:r>
          </a:p>
        </p:txBody>
      </p:sp>
      <p:sp>
        <p:nvSpPr>
          <p:cNvPr id="22" name="TextBox 21">
            <a:extLst>
              <a:ext uri="{FF2B5EF4-FFF2-40B4-BE49-F238E27FC236}">
                <a16:creationId xmlns:a16="http://schemas.microsoft.com/office/drawing/2014/main" id="{18EA38B6-7297-4EB1-B95F-F3BB9942D1D9}"/>
              </a:ext>
            </a:extLst>
          </p:cNvPr>
          <p:cNvSpPr txBox="1"/>
          <p:nvPr/>
        </p:nvSpPr>
        <p:spPr>
          <a:xfrm>
            <a:off x="8476488" y="274320"/>
            <a:ext cx="1335024" cy="646331"/>
          </a:xfrm>
          <a:prstGeom prst="rect">
            <a:avLst/>
          </a:prstGeom>
          <a:noFill/>
        </p:spPr>
        <p:txBody>
          <a:bodyPr wrap="square" rtlCol="0">
            <a:spAutoFit/>
          </a:bodyPr>
          <a:lstStyle/>
          <a:p>
            <a:r>
              <a:rPr lang="en-US"/>
              <a:t>Currently Week 7</a:t>
            </a:r>
          </a:p>
        </p:txBody>
      </p:sp>
    </p:spTree>
    <p:extLst>
      <p:ext uri="{BB962C8B-B14F-4D97-AF65-F5344CB8AC3E}">
        <p14:creationId xmlns:p14="http://schemas.microsoft.com/office/powerpoint/2010/main" val="1931051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8" name="Group 77">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80"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83" name="Rectangle 82">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5188F-9DEF-488E-8813-AD221861D527}"/>
              </a:ext>
            </a:extLst>
          </p:cNvPr>
          <p:cNvSpPr>
            <a:spLocks noGrp="1"/>
          </p:cNvSpPr>
          <p:nvPr>
            <p:ph type="title"/>
          </p:nvPr>
        </p:nvSpPr>
        <p:spPr>
          <a:xfrm>
            <a:off x="1084235" y="395288"/>
            <a:ext cx="10023531" cy="1112837"/>
          </a:xfrm>
        </p:spPr>
        <p:txBody>
          <a:bodyPr vert="horz" lIns="91440" tIns="45720" rIns="91440" bIns="45720" rtlCol="0" anchor="b" anchorCtr="0">
            <a:normAutofit/>
          </a:bodyPr>
          <a:lstStyle/>
          <a:p>
            <a:pPr algn="ctr"/>
            <a:r>
              <a:rPr lang="en-US" sz="4800"/>
              <a:t>Technologies</a:t>
            </a:r>
          </a:p>
        </p:txBody>
      </p:sp>
      <p:cxnSp>
        <p:nvCxnSpPr>
          <p:cNvPr id="85" name="Straight Connector 84">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2051" name="Picture 3" descr="A red and white logo&#10;&#10;Description automatically generated with low confidence">
            <a:extLst>
              <a:ext uri="{FF2B5EF4-FFF2-40B4-BE49-F238E27FC236}">
                <a16:creationId xmlns:a16="http://schemas.microsoft.com/office/drawing/2014/main" id="{08924A7E-CEB1-481D-9BFE-88877B5093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7175" y="5456171"/>
            <a:ext cx="1609200" cy="76823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Icon&#10;&#10;Description automatically generated">
            <a:extLst>
              <a:ext uri="{FF2B5EF4-FFF2-40B4-BE49-F238E27FC236}">
                <a16:creationId xmlns:a16="http://schemas.microsoft.com/office/drawing/2014/main" id="{1D1673A5-968C-4475-A2D8-29D8D41AC9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1662" y="5321694"/>
            <a:ext cx="1609200" cy="12733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go, company name&#10;&#10;Description automatically generated">
            <a:extLst>
              <a:ext uri="{FF2B5EF4-FFF2-40B4-BE49-F238E27FC236}">
                <a16:creationId xmlns:a16="http://schemas.microsoft.com/office/drawing/2014/main" id="{34CED2DC-1133-436E-B6DF-5C65B76919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55278" y="5268705"/>
            <a:ext cx="1609200" cy="616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rt, scatter chart&#10;&#10;Description automatically generated">
            <a:extLst>
              <a:ext uri="{FF2B5EF4-FFF2-40B4-BE49-F238E27FC236}">
                <a16:creationId xmlns:a16="http://schemas.microsoft.com/office/drawing/2014/main" id="{CFC2FAAF-B11C-4B64-9F57-49E122A8BD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497" y="5984223"/>
            <a:ext cx="1085850" cy="7429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89BD84E-78F2-433F-BEDC-AD9473ABA742}"/>
              </a:ext>
            </a:extLst>
          </p:cNvPr>
          <p:cNvGrpSpPr/>
          <p:nvPr/>
        </p:nvGrpSpPr>
        <p:grpSpPr>
          <a:xfrm>
            <a:off x="7418187" y="5230540"/>
            <a:ext cx="1576484" cy="1359494"/>
            <a:chOff x="7659145" y="4650567"/>
            <a:chExt cx="2059536" cy="2009682"/>
          </a:xfrm>
        </p:grpSpPr>
        <p:pic>
          <p:nvPicPr>
            <p:cNvPr id="2050" name="Picture 2">
              <a:extLst>
                <a:ext uri="{FF2B5EF4-FFF2-40B4-BE49-F238E27FC236}">
                  <a16:creationId xmlns:a16="http://schemas.microsoft.com/office/drawing/2014/main" id="{C094EF6A-F7D2-49E2-8838-A4BD81739D6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848657" y="5108150"/>
              <a:ext cx="1609200" cy="109451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t Allowed&quot; Symbol 3">
              <a:extLst>
                <a:ext uri="{FF2B5EF4-FFF2-40B4-BE49-F238E27FC236}">
                  <a16:creationId xmlns:a16="http://schemas.microsoft.com/office/drawing/2014/main" id="{B941B059-465C-46BA-861C-B89DD575A62B}"/>
                </a:ext>
              </a:extLst>
            </p:cNvPr>
            <p:cNvSpPr/>
            <p:nvPr/>
          </p:nvSpPr>
          <p:spPr>
            <a:xfrm>
              <a:off x="7659145" y="4650567"/>
              <a:ext cx="2059536" cy="2009682"/>
            </a:xfrm>
            <a:prstGeom prst="noSmoking">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TextBox 5">
            <a:extLst>
              <a:ext uri="{FF2B5EF4-FFF2-40B4-BE49-F238E27FC236}">
                <a16:creationId xmlns:a16="http://schemas.microsoft.com/office/drawing/2014/main" id="{7A0D9814-3F74-4A5D-A1EB-BBEB13EBCE85}"/>
              </a:ext>
            </a:extLst>
          </p:cNvPr>
          <p:cNvSpPr txBox="1"/>
          <p:nvPr/>
        </p:nvSpPr>
        <p:spPr>
          <a:xfrm>
            <a:off x="268220" y="4656918"/>
            <a:ext cx="3866692" cy="369332"/>
          </a:xfrm>
          <a:prstGeom prst="rect">
            <a:avLst/>
          </a:prstGeom>
          <a:noFill/>
        </p:spPr>
        <p:txBody>
          <a:bodyPr wrap="square" rtlCol="0">
            <a:spAutoFit/>
          </a:bodyPr>
          <a:lstStyle/>
          <a:p>
            <a:r>
              <a:rPr lang="en-US"/>
              <a:t>Source Code Management</a:t>
            </a:r>
          </a:p>
        </p:txBody>
      </p:sp>
      <p:sp>
        <p:nvSpPr>
          <p:cNvPr id="7" name="TextBox 6">
            <a:extLst>
              <a:ext uri="{FF2B5EF4-FFF2-40B4-BE49-F238E27FC236}">
                <a16:creationId xmlns:a16="http://schemas.microsoft.com/office/drawing/2014/main" id="{D5D72DDD-9AB7-4779-96E9-395CB0E441DD}"/>
              </a:ext>
            </a:extLst>
          </p:cNvPr>
          <p:cNvSpPr txBox="1"/>
          <p:nvPr/>
        </p:nvSpPr>
        <p:spPr>
          <a:xfrm>
            <a:off x="4472496" y="4656918"/>
            <a:ext cx="2907792" cy="369332"/>
          </a:xfrm>
          <a:prstGeom prst="rect">
            <a:avLst/>
          </a:prstGeom>
          <a:noFill/>
        </p:spPr>
        <p:txBody>
          <a:bodyPr wrap="square" rtlCol="0">
            <a:spAutoFit/>
          </a:bodyPr>
          <a:lstStyle/>
          <a:p>
            <a:r>
              <a:rPr lang="en-US"/>
              <a:t>Analysis Tools</a:t>
            </a:r>
          </a:p>
        </p:txBody>
      </p:sp>
      <p:sp>
        <p:nvSpPr>
          <p:cNvPr id="8" name="TextBox 7">
            <a:extLst>
              <a:ext uri="{FF2B5EF4-FFF2-40B4-BE49-F238E27FC236}">
                <a16:creationId xmlns:a16="http://schemas.microsoft.com/office/drawing/2014/main" id="{DAD9D92B-0376-4CF5-9D3D-3E6E02FA3DFF}"/>
              </a:ext>
            </a:extLst>
          </p:cNvPr>
          <p:cNvSpPr txBox="1"/>
          <p:nvPr/>
        </p:nvSpPr>
        <p:spPr>
          <a:xfrm>
            <a:off x="8278030" y="4656918"/>
            <a:ext cx="3645750" cy="369332"/>
          </a:xfrm>
          <a:prstGeom prst="rect">
            <a:avLst/>
          </a:prstGeom>
          <a:noFill/>
        </p:spPr>
        <p:txBody>
          <a:bodyPr wrap="square" rtlCol="0">
            <a:spAutoFit/>
          </a:bodyPr>
          <a:lstStyle/>
          <a:p>
            <a:r>
              <a:rPr lang="en-US"/>
              <a:t>Data Collection / Storage</a:t>
            </a:r>
          </a:p>
        </p:txBody>
      </p:sp>
      <p:pic>
        <p:nvPicPr>
          <p:cNvPr id="10" name="Picture 9" descr="Logo, company name&#10;&#10;Description automatically generated">
            <a:extLst>
              <a:ext uri="{FF2B5EF4-FFF2-40B4-BE49-F238E27FC236}">
                <a16:creationId xmlns:a16="http://schemas.microsoft.com/office/drawing/2014/main" id="{CE13C9AC-1C15-47DE-9296-EABDF4E3920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173885" y="5286205"/>
            <a:ext cx="2803988" cy="1235715"/>
          </a:xfrm>
          <a:prstGeom prst="rect">
            <a:avLst/>
          </a:prstGeom>
        </p:spPr>
      </p:pic>
      <p:sp>
        <p:nvSpPr>
          <p:cNvPr id="12" name="TextBox 11">
            <a:extLst>
              <a:ext uri="{FF2B5EF4-FFF2-40B4-BE49-F238E27FC236}">
                <a16:creationId xmlns:a16="http://schemas.microsoft.com/office/drawing/2014/main" id="{7D3821B7-C5B0-4C11-914B-B87E97944FED}"/>
              </a:ext>
            </a:extLst>
          </p:cNvPr>
          <p:cNvSpPr txBox="1"/>
          <p:nvPr/>
        </p:nvSpPr>
        <p:spPr>
          <a:xfrm>
            <a:off x="680320" y="2640502"/>
            <a:ext cx="2162909" cy="369332"/>
          </a:xfrm>
          <a:prstGeom prst="rect">
            <a:avLst/>
          </a:prstGeom>
          <a:noFill/>
        </p:spPr>
        <p:txBody>
          <a:bodyPr wrap="square" rtlCol="0">
            <a:spAutoFit/>
          </a:bodyPr>
          <a:lstStyle/>
          <a:p>
            <a:r>
              <a:rPr lang="en-US"/>
              <a:t>Notebook Tools</a:t>
            </a:r>
          </a:p>
        </p:txBody>
      </p:sp>
      <p:pic>
        <p:nvPicPr>
          <p:cNvPr id="14" name="Picture 13" descr="A picture containing icon&#10;&#10;Description automatically generated">
            <a:extLst>
              <a:ext uri="{FF2B5EF4-FFF2-40B4-BE49-F238E27FC236}">
                <a16:creationId xmlns:a16="http://schemas.microsoft.com/office/drawing/2014/main" id="{2C583A97-101A-40F6-B8A6-E8F647B67C6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48266" y="3184099"/>
            <a:ext cx="1071938" cy="1071938"/>
          </a:xfrm>
          <a:prstGeom prst="rect">
            <a:avLst/>
          </a:prstGeom>
        </p:spPr>
      </p:pic>
      <p:pic>
        <p:nvPicPr>
          <p:cNvPr id="17" name="Picture 16" descr="Logo, company name&#10;&#10;Description automatically generated">
            <a:extLst>
              <a:ext uri="{FF2B5EF4-FFF2-40B4-BE49-F238E27FC236}">
                <a16:creationId xmlns:a16="http://schemas.microsoft.com/office/drawing/2014/main" id="{0F2E9DFF-21E8-4318-81DF-A00C79AC3639}"/>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074722" y="3323844"/>
            <a:ext cx="683636" cy="792448"/>
          </a:xfrm>
          <a:prstGeom prst="rect">
            <a:avLst/>
          </a:prstGeom>
        </p:spPr>
      </p:pic>
      <p:sp>
        <p:nvSpPr>
          <p:cNvPr id="37" name="TextBox 36">
            <a:extLst>
              <a:ext uri="{FF2B5EF4-FFF2-40B4-BE49-F238E27FC236}">
                <a16:creationId xmlns:a16="http://schemas.microsoft.com/office/drawing/2014/main" id="{9739E490-20E2-44E2-98FC-0D8BF08FD0B9}"/>
              </a:ext>
            </a:extLst>
          </p:cNvPr>
          <p:cNvSpPr txBox="1"/>
          <p:nvPr/>
        </p:nvSpPr>
        <p:spPr>
          <a:xfrm>
            <a:off x="9680093" y="2640502"/>
            <a:ext cx="2848712" cy="369332"/>
          </a:xfrm>
          <a:prstGeom prst="rect">
            <a:avLst/>
          </a:prstGeom>
          <a:noFill/>
        </p:spPr>
        <p:txBody>
          <a:bodyPr wrap="square" rtlCol="0">
            <a:spAutoFit/>
          </a:bodyPr>
          <a:lstStyle/>
          <a:p>
            <a:r>
              <a:rPr lang="en-US"/>
              <a:t>Webserver</a:t>
            </a:r>
          </a:p>
        </p:txBody>
      </p:sp>
      <p:pic>
        <p:nvPicPr>
          <p:cNvPr id="25" name="Picture 24" descr="Shape&#10;&#10;Description automatically generated with medium confidence">
            <a:extLst>
              <a:ext uri="{FF2B5EF4-FFF2-40B4-BE49-F238E27FC236}">
                <a16:creationId xmlns:a16="http://schemas.microsoft.com/office/drawing/2014/main" id="{4D6053A8-C5E9-4FE9-89D7-5BE35B78E3E5}"/>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828383" y="3208287"/>
            <a:ext cx="2667000" cy="1047750"/>
          </a:xfrm>
          <a:prstGeom prst="rect">
            <a:avLst/>
          </a:prstGeom>
        </p:spPr>
      </p:pic>
      <p:pic>
        <p:nvPicPr>
          <p:cNvPr id="9" name="Picture 8">
            <a:extLst>
              <a:ext uri="{FF2B5EF4-FFF2-40B4-BE49-F238E27FC236}">
                <a16:creationId xmlns:a16="http://schemas.microsoft.com/office/drawing/2014/main" id="{D2EBA6A5-B34A-49D0-9C54-F0A8F6146A9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708895" y="2008058"/>
            <a:ext cx="2338692" cy="2031192"/>
          </a:xfrm>
          <a:prstGeom prst="rect">
            <a:avLst/>
          </a:prstGeom>
        </p:spPr>
      </p:pic>
    </p:spTree>
    <p:extLst>
      <p:ext uri="{BB962C8B-B14F-4D97-AF65-F5344CB8AC3E}">
        <p14:creationId xmlns:p14="http://schemas.microsoft.com/office/powerpoint/2010/main" val="2720963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47" name="Group 46">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49"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48"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52" name="Rectangle 51">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p&#10;&#10;Description automatically generated">
            <a:extLst>
              <a:ext uri="{FF2B5EF4-FFF2-40B4-BE49-F238E27FC236}">
                <a16:creationId xmlns:a16="http://schemas.microsoft.com/office/drawing/2014/main" id="{629D6509-C7AA-45E6-AB89-937C4A74E2D2}"/>
              </a:ext>
            </a:extLst>
          </p:cNvPr>
          <p:cNvPicPr>
            <a:picLocks noChangeAspect="1"/>
          </p:cNvPicPr>
          <p:nvPr/>
        </p:nvPicPr>
        <p:blipFill rotWithShape="1">
          <a:blip r:embed="rId3"/>
          <a:srcRect t="16717" b="25738"/>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4" name="Rectangle 53">
            <a:extLst>
              <a:ext uri="{FF2B5EF4-FFF2-40B4-BE49-F238E27FC236}">
                <a16:creationId xmlns:a16="http://schemas.microsoft.com/office/drawing/2014/main" id="{3092D32E-B1E6-4335-BD86-8461882A7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D50329E-9E13-4A37-BC41-49F505F0D7C1}"/>
              </a:ext>
            </a:extLst>
          </p:cNvPr>
          <p:cNvSpPr>
            <a:spLocks noGrp="1"/>
          </p:cNvSpPr>
          <p:nvPr>
            <p:ph type="title"/>
          </p:nvPr>
        </p:nvSpPr>
        <p:spPr>
          <a:xfrm>
            <a:off x="990000" y="395289"/>
            <a:ext cx="4075200" cy="2226688"/>
          </a:xfrm>
        </p:spPr>
        <p:txBody>
          <a:bodyPr vert="horz" lIns="91440" tIns="45720" rIns="91440" bIns="45720" rtlCol="0" anchor="b" anchorCtr="0">
            <a:normAutofit/>
          </a:bodyPr>
          <a:lstStyle/>
          <a:p>
            <a:pPr algn="ctr"/>
            <a:r>
              <a:rPr lang="en-US" sz="4800">
                <a:solidFill>
                  <a:srgbClr val="FFFFFF"/>
                </a:solidFill>
              </a:rPr>
              <a:t>Interactive Geomap </a:t>
            </a:r>
          </a:p>
        </p:txBody>
      </p:sp>
      <p:grpSp>
        <p:nvGrpSpPr>
          <p:cNvPr id="56" name="Group 55">
            <a:extLst>
              <a:ext uri="{FF2B5EF4-FFF2-40B4-BE49-F238E27FC236}">
                <a16:creationId xmlns:a16="http://schemas.microsoft.com/office/drawing/2014/main" id="{53D83BC4-A03A-4B80-BE2E-AB1542ABAD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57" name="Rectangle 56">
              <a:extLst>
                <a:ext uri="{FF2B5EF4-FFF2-40B4-BE49-F238E27FC236}">
                  <a16:creationId xmlns:a16="http://schemas.microsoft.com/office/drawing/2014/main" id="{2F6F3D9A-452B-4940-9828-23E2DA52F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FC141C93-0464-49A4-80F9-CBA4B473210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9" name="Group 58">
                <a:extLst>
                  <a:ext uri="{FF2B5EF4-FFF2-40B4-BE49-F238E27FC236}">
                    <a16:creationId xmlns:a16="http://schemas.microsoft.com/office/drawing/2014/main" id="{0FBE46EE-1DFB-4A24-A727-EABB7534F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64"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6"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6748F1F2-C6CE-4B1D-BC12-02955EA2BA8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61"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3"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75783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4EC4-7BCE-4445-A974-43ED05C13680}"/>
              </a:ext>
            </a:extLst>
          </p:cNvPr>
          <p:cNvSpPr>
            <a:spLocks noGrp="1"/>
          </p:cNvSpPr>
          <p:nvPr>
            <p:ph type="title"/>
          </p:nvPr>
        </p:nvSpPr>
        <p:spPr>
          <a:xfrm>
            <a:off x="1057785" y="102213"/>
            <a:ext cx="10213200" cy="1611066"/>
          </a:xfrm>
        </p:spPr>
        <p:txBody>
          <a:bodyPr>
            <a:normAutofit/>
          </a:bodyPr>
          <a:lstStyle/>
          <a:p>
            <a:pPr algn="ctr"/>
            <a:r>
              <a:rPr lang="en-US" sz="2800"/>
              <a:t>Hypothesis 1: Investigating the Statistical Performance of Vehicles Based on Route and Adherence</a:t>
            </a:r>
            <a:endParaRPr lang="en-US"/>
          </a:p>
          <a:p>
            <a:endParaRPr lang="en-US"/>
          </a:p>
        </p:txBody>
      </p:sp>
      <p:pic>
        <p:nvPicPr>
          <p:cNvPr id="4" name="Picture 4" descr="Chart, scatter chart&#10;&#10;Description automatically generated">
            <a:extLst>
              <a:ext uri="{FF2B5EF4-FFF2-40B4-BE49-F238E27FC236}">
                <a16:creationId xmlns:a16="http://schemas.microsoft.com/office/drawing/2014/main" id="{3AD7F893-1C41-43A4-B6AA-D4CD8A6CB358}"/>
              </a:ext>
            </a:extLst>
          </p:cNvPr>
          <p:cNvPicPr>
            <a:picLocks noChangeAspect="1"/>
          </p:cNvPicPr>
          <p:nvPr/>
        </p:nvPicPr>
        <p:blipFill>
          <a:blip r:embed="rId3"/>
          <a:stretch>
            <a:fillRect/>
          </a:stretch>
        </p:blipFill>
        <p:spPr>
          <a:xfrm>
            <a:off x="8261230" y="1860175"/>
            <a:ext cx="3418935" cy="3396442"/>
          </a:xfrm>
          <a:prstGeom prst="rect">
            <a:avLst/>
          </a:prstGeom>
        </p:spPr>
      </p:pic>
      <p:pic>
        <p:nvPicPr>
          <p:cNvPr id="5" name="Picture 5" descr="Chart, scatter chart&#10;&#10;Description automatically generated">
            <a:extLst>
              <a:ext uri="{FF2B5EF4-FFF2-40B4-BE49-F238E27FC236}">
                <a16:creationId xmlns:a16="http://schemas.microsoft.com/office/drawing/2014/main" id="{69AD8F7B-95C6-4BE7-8DED-0BED5EB6EACB}"/>
              </a:ext>
            </a:extLst>
          </p:cNvPr>
          <p:cNvPicPr>
            <a:picLocks noChangeAspect="1"/>
          </p:cNvPicPr>
          <p:nvPr/>
        </p:nvPicPr>
        <p:blipFill>
          <a:blip r:embed="rId4"/>
          <a:stretch>
            <a:fillRect/>
          </a:stretch>
        </p:blipFill>
        <p:spPr>
          <a:xfrm>
            <a:off x="526212" y="1860175"/>
            <a:ext cx="3418935" cy="3410819"/>
          </a:xfrm>
          <a:prstGeom prst="rect">
            <a:avLst/>
          </a:prstGeom>
        </p:spPr>
      </p:pic>
      <p:pic>
        <p:nvPicPr>
          <p:cNvPr id="6" name="Picture 6" descr="Chart, scatter chart&#10;&#10;Description automatically generated">
            <a:extLst>
              <a:ext uri="{FF2B5EF4-FFF2-40B4-BE49-F238E27FC236}">
                <a16:creationId xmlns:a16="http://schemas.microsoft.com/office/drawing/2014/main" id="{3B03F633-0924-4CC4-93D2-A7F68EDB07D9}"/>
              </a:ext>
            </a:extLst>
          </p:cNvPr>
          <p:cNvPicPr>
            <a:picLocks noChangeAspect="1"/>
          </p:cNvPicPr>
          <p:nvPr/>
        </p:nvPicPr>
        <p:blipFill>
          <a:blip r:embed="rId5"/>
          <a:stretch>
            <a:fillRect/>
          </a:stretch>
        </p:blipFill>
        <p:spPr>
          <a:xfrm>
            <a:off x="4393721" y="1866412"/>
            <a:ext cx="3418935" cy="3427099"/>
          </a:xfrm>
          <a:prstGeom prst="rect">
            <a:avLst/>
          </a:prstGeom>
        </p:spPr>
      </p:pic>
      <p:sp>
        <p:nvSpPr>
          <p:cNvPr id="7" name="TextBox 6">
            <a:extLst>
              <a:ext uri="{FF2B5EF4-FFF2-40B4-BE49-F238E27FC236}">
                <a16:creationId xmlns:a16="http://schemas.microsoft.com/office/drawing/2014/main" id="{ECBD1BE6-1E2F-40D4-B717-7C86C0ECB29E}"/>
              </a:ext>
            </a:extLst>
          </p:cNvPr>
          <p:cNvSpPr txBox="1"/>
          <p:nvPr/>
        </p:nvSpPr>
        <p:spPr>
          <a:xfrm>
            <a:off x="8591909" y="541451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Vehicle 1839's combined routes</a:t>
            </a:r>
          </a:p>
        </p:txBody>
      </p:sp>
      <p:sp>
        <p:nvSpPr>
          <p:cNvPr id="8" name="TextBox 7">
            <a:extLst>
              <a:ext uri="{FF2B5EF4-FFF2-40B4-BE49-F238E27FC236}">
                <a16:creationId xmlns:a16="http://schemas.microsoft.com/office/drawing/2014/main" id="{DD47492C-9F0D-4D64-8823-B8EF6E781158}"/>
              </a:ext>
            </a:extLst>
          </p:cNvPr>
          <p:cNvSpPr txBox="1"/>
          <p:nvPr/>
        </p:nvSpPr>
        <p:spPr>
          <a:xfrm>
            <a:off x="4723501" y="542799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Vehicle 1839's best route</a:t>
            </a:r>
          </a:p>
        </p:txBody>
      </p:sp>
      <p:sp>
        <p:nvSpPr>
          <p:cNvPr id="9" name="TextBox 8">
            <a:extLst>
              <a:ext uri="{FF2B5EF4-FFF2-40B4-BE49-F238E27FC236}">
                <a16:creationId xmlns:a16="http://schemas.microsoft.com/office/drawing/2014/main" id="{FFEF1429-B617-48F5-BE20-077D66AE962A}"/>
              </a:ext>
            </a:extLst>
          </p:cNvPr>
          <p:cNvSpPr txBox="1"/>
          <p:nvPr/>
        </p:nvSpPr>
        <p:spPr>
          <a:xfrm>
            <a:off x="855094" y="542709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Vehicle 1839's worst route</a:t>
            </a:r>
          </a:p>
        </p:txBody>
      </p:sp>
    </p:spTree>
    <p:extLst>
      <p:ext uri="{BB962C8B-B14F-4D97-AF65-F5344CB8AC3E}">
        <p14:creationId xmlns:p14="http://schemas.microsoft.com/office/powerpoint/2010/main" val="1644192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35" name="Group 34">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37"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40" name="Rectangle 39">
            <a:extLst>
              <a:ext uri="{FF2B5EF4-FFF2-40B4-BE49-F238E27FC236}">
                <a16:creationId xmlns:a16="http://schemas.microsoft.com/office/drawing/2014/main" id="{44CA2EAD-E7C7-4F64-924A-52D34FD75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1F597-44A1-41D5-81D7-DF8114D7FB27}"/>
              </a:ext>
            </a:extLst>
          </p:cNvPr>
          <p:cNvSpPr>
            <a:spLocks noGrp="1"/>
          </p:cNvSpPr>
          <p:nvPr>
            <p:ph type="title"/>
          </p:nvPr>
        </p:nvSpPr>
        <p:spPr>
          <a:xfrm>
            <a:off x="7054514" y="1431692"/>
            <a:ext cx="4861354" cy="3289123"/>
          </a:xfrm>
        </p:spPr>
        <p:txBody>
          <a:bodyPr vert="horz" lIns="91440" tIns="45720" rIns="91440" bIns="45720" rtlCol="0" anchor="b" anchorCtr="0">
            <a:normAutofit/>
          </a:bodyPr>
          <a:lstStyle/>
          <a:p>
            <a:pPr algn="ctr"/>
            <a:r>
              <a:rPr lang="en-US"/>
              <a:t>Hypothesis II</a:t>
            </a:r>
            <a:br>
              <a:rPr lang="en-US" dirty="0"/>
            </a:br>
            <a:r>
              <a:rPr lang="en-US"/>
              <a:t>Does the adherence of the bus have a relationship to time or route.</a:t>
            </a:r>
          </a:p>
          <a:p>
            <a:pPr algn="ctr"/>
            <a:endParaRPr lang="en-US" sz="4800" dirty="0"/>
          </a:p>
        </p:txBody>
      </p:sp>
      <p:pic>
        <p:nvPicPr>
          <p:cNvPr id="5" name="Picture 37" descr="Chart, scatter chart&#10;&#10;Description automatically generated">
            <a:extLst>
              <a:ext uri="{FF2B5EF4-FFF2-40B4-BE49-F238E27FC236}">
                <a16:creationId xmlns:a16="http://schemas.microsoft.com/office/drawing/2014/main" id="{FFFFD1A8-2D15-46D3-8BC8-B5C7A031FB21}"/>
              </a:ext>
            </a:extLst>
          </p:cNvPr>
          <p:cNvPicPr>
            <a:picLocks noChangeAspect="1"/>
          </p:cNvPicPr>
          <p:nvPr/>
        </p:nvPicPr>
        <p:blipFill rotWithShape="1">
          <a:blip r:embed="rId3"/>
          <a:srcRect l="4016"/>
          <a:stretch/>
        </p:blipFill>
        <p:spPr>
          <a:xfrm>
            <a:off x="87943" y="420088"/>
            <a:ext cx="6568857" cy="5863328"/>
          </a:xfrm>
          <a:prstGeom prst="rect">
            <a:avLst/>
          </a:prstGeom>
        </p:spPr>
      </p:pic>
      <p:pic>
        <p:nvPicPr>
          <p:cNvPr id="4" name="Picture 4" descr="A picture containing chart&#10;&#10;Description automatically generated">
            <a:extLst>
              <a:ext uri="{FF2B5EF4-FFF2-40B4-BE49-F238E27FC236}">
                <a16:creationId xmlns:a16="http://schemas.microsoft.com/office/drawing/2014/main" id="{7C85F859-7CBE-4D25-AF69-C00AA4AD0465}"/>
              </a:ext>
            </a:extLst>
          </p:cNvPr>
          <p:cNvPicPr>
            <a:picLocks noChangeAspect="1"/>
          </p:cNvPicPr>
          <p:nvPr/>
        </p:nvPicPr>
        <p:blipFill rotWithShape="1">
          <a:blip r:embed="rId4"/>
          <a:srcRect r="4016"/>
          <a:stretch/>
        </p:blipFill>
        <p:spPr>
          <a:xfrm>
            <a:off x="263768" y="877431"/>
            <a:ext cx="6217184" cy="5521415"/>
          </a:xfrm>
          <a:prstGeom prst="rect">
            <a:avLst/>
          </a:prstGeom>
        </p:spPr>
      </p:pic>
      <p:cxnSp>
        <p:nvCxnSpPr>
          <p:cNvPr id="42" name="Straight Connector 41">
            <a:extLst>
              <a:ext uri="{FF2B5EF4-FFF2-40B4-BE49-F238E27FC236}">
                <a16:creationId xmlns:a16="http://schemas.microsoft.com/office/drawing/2014/main" id="{5FED2F44-675E-42D7-AC12-6E899D2385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9575"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41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B0D7-AF3A-4CF0-BDD3-510E6053FECC}"/>
              </a:ext>
            </a:extLst>
          </p:cNvPr>
          <p:cNvSpPr>
            <a:spLocks noGrp="1"/>
          </p:cNvSpPr>
          <p:nvPr>
            <p:ph type="title"/>
          </p:nvPr>
        </p:nvSpPr>
        <p:spPr>
          <a:xfrm>
            <a:off x="500939" y="-210403"/>
            <a:ext cx="10213200" cy="1112836"/>
          </a:xfrm>
        </p:spPr>
        <p:txBody>
          <a:bodyPr/>
          <a:lstStyle/>
          <a:p>
            <a:pPr algn="ctr"/>
            <a:r>
              <a:rPr lang="en-US"/>
              <a:t>Roles &amp; Duties for Remaining Tasks</a:t>
            </a:r>
          </a:p>
        </p:txBody>
      </p:sp>
      <p:grpSp>
        <p:nvGrpSpPr>
          <p:cNvPr id="7" name="Group 6">
            <a:extLst>
              <a:ext uri="{FF2B5EF4-FFF2-40B4-BE49-F238E27FC236}">
                <a16:creationId xmlns:a16="http://schemas.microsoft.com/office/drawing/2014/main" id="{EFA7CCE3-F029-4EF8-949B-765442BED9BE}"/>
              </a:ext>
            </a:extLst>
          </p:cNvPr>
          <p:cNvGrpSpPr/>
          <p:nvPr/>
        </p:nvGrpSpPr>
        <p:grpSpPr>
          <a:xfrm>
            <a:off x="896499" y="2524364"/>
            <a:ext cx="1188861" cy="594430"/>
            <a:chOff x="7065920" y="4127922"/>
            <a:chExt cx="1188861" cy="594430"/>
          </a:xfrm>
        </p:grpSpPr>
        <p:sp>
          <p:nvSpPr>
            <p:cNvPr id="29" name="Rectangle 28">
              <a:extLst>
                <a:ext uri="{FF2B5EF4-FFF2-40B4-BE49-F238E27FC236}">
                  <a16:creationId xmlns:a16="http://schemas.microsoft.com/office/drawing/2014/main" id="{D8E1FFCA-2299-49AC-B6E3-CB60F04E1C27}"/>
                </a:ext>
              </a:extLst>
            </p:cNvPr>
            <p:cNvSpPr/>
            <p:nvPr/>
          </p:nvSpPr>
          <p:spPr>
            <a:xfrm>
              <a:off x="7065920" y="4127922"/>
              <a:ext cx="1188861" cy="594430"/>
            </a:xfrm>
            <a:prstGeom prst="rect">
              <a:avLst/>
            </a:prstGeom>
            <a:solidFill>
              <a:srgbClr val="FFC000"/>
            </a:solidFill>
          </p:spPr>
          <p:style>
            <a:lnRef idx="0">
              <a:schemeClr val="lt1">
                <a:hueOff val="0"/>
                <a:satOff val="0"/>
                <a:lumOff val="0"/>
                <a:alphaOff val="0"/>
              </a:schemeClr>
            </a:lnRef>
            <a:fillRef idx="3">
              <a:scrgbClr r="0" g="0" b="0"/>
            </a:fillRef>
            <a:effectRef idx="3">
              <a:schemeClr val="accent6">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8D413A4A-B397-4A27-9FEE-DB7086994088}"/>
                </a:ext>
              </a:extLst>
            </p:cNvPr>
            <p:cNvSpPr txBox="1"/>
            <p:nvPr/>
          </p:nvSpPr>
          <p:spPr>
            <a:xfrm>
              <a:off x="7065920" y="4127922"/>
              <a:ext cx="1188861" cy="594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Statistical Analysis</a:t>
              </a:r>
            </a:p>
          </p:txBody>
        </p:sp>
      </p:grpSp>
      <p:grpSp>
        <p:nvGrpSpPr>
          <p:cNvPr id="8" name="Group 7">
            <a:extLst>
              <a:ext uri="{FF2B5EF4-FFF2-40B4-BE49-F238E27FC236}">
                <a16:creationId xmlns:a16="http://schemas.microsoft.com/office/drawing/2014/main" id="{2117B3AA-03EE-4BEB-BA6A-08EBF5C24D19}"/>
              </a:ext>
            </a:extLst>
          </p:cNvPr>
          <p:cNvGrpSpPr/>
          <p:nvPr/>
        </p:nvGrpSpPr>
        <p:grpSpPr>
          <a:xfrm>
            <a:off x="7370467" y="1577495"/>
            <a:ext cx="1188861" cy="594430"/>
            <a:chOff x="9342548" y="1595647"/>
            <a:chExt cx="1188861" cy="594430"/>
          </a:xfrm>
        </p:grpSpPr>
        <p:sp>
          <p:nvSpPr>
            <p:cNvPr id="27" name="Rectangle 26">
              <a:extLst>
                <a:ext uri="{FF2B5EF4-FFF2-40B4-BE49-F238E27FC236}">
                  <a16:creationId xmlns:a16="http://schemas.microsoft.com/office/drawing/2014/main" id="{BDABC6B0-D96B-480E-B1D9-E6CD81FEA895}"/>
                </a:ext>
              </a:extLst>
            </p:cNvPr>
            <p:cNvSpPr/>
            <p:nvPr/>
          </p:nvSpPr>
          <p:spPr>
            <a:xfrm>
              <a:off x="9342548" y="1595647"/>
              <a:ext cx="1188861" cy="59443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EE8C3049-5678-4066-A6A9-9DA5002ACA20}"/>
                </a:ext>
              </a:extLst>
            </p:cNvPr>
            <p:cNvSpPr txBox="1"/>
            <p:nvPr/>
          </p:nvSpPr>
          <p:spPr>
            <a:xfrm>
              <a:off x="9342548" y="1595647"/>
              <a:ext cx="1188861" cy="594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Deliverable III</a:t>
              </a:r>
            </a:p>
          </p:txBody>
        </p:sp>
      </p:grpSp>
      <p:grpSp>
        <p:nvGrpSpPr>
          <p:cNvPr id="9" name="Group 8">
            <a:extLst>
              <a:ext uri="{FF2B5EF4-FFF2-40B4-BE49-F238E27FC236}">
                <a16:creationId xmlns:a16="http://schemas.microsoft.com/office/drawing/2014/main" id="{13A8739B-8638-4D56-894B-C866130DB8CF}"/>
              </a:ext>
            </a:extLst>
          </p:cNvPr>
          <p:cNvGrpSpPr/>
          <p:nvPr/>
        </p:nvGrpSpPr>
        <p:grpSpPr>
          <a:xfrm>
            <a:off x="4859345" y="2528951"/>
            <a:ext cx="1426609" cy="594430"/>
            <a:chOff x="8385538" y="2439738"/>
            <a:chExt cx="1426609" cy="594430"/>
          </a:xfrm>
        </p:grpSpPr>
        <p:sp>
          <p:nvSpPr>
            <p:cNvPr id="25" name="Rectangle 24">
              <a:extLst>
                <a:ext uri="{FF2B5EF4-FFF2-40B4-BE49-F238E27FC236}">
                  <a16:creationId xmlns:a16="http://schemas.microsoft.com/office/drawing/2014/main" id="{7A35DB7E-F3CF-43AC-AC49-4ED3FB4973F5}"/>
                </a:ext>
              </a:extLst>
            </p:cNvPr>
            <p:cNvSpPr/>
            <p:nvPr/>
          </p:nvSpPr>
          <p:spPr>
            <a:xfrm>
              <a:off x="8385538" y="2439738"/>
              <a:ext cx="1426609" cy="594430"/>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2A4EB146-981D-41DC-919C-EE8BBA409B9B}"/>
                </a:ext>
              </a:extLst>
            </p:cNvPr>
            <p:cNvSpPr txBox="1"/>
            <p:nvPr/>
          </p:nvSpPr>
          <p:spPr>
            <a:xfrm>
              <a:off x="8385538" y="2439738"/>
              <a:ext cx="1426609" cy="594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1" kern="1200" baseline="0"/>
                <a:t>Week 8 April 5</a:t>
              </a:r>
              <a:r>
                <a:rPr lang="en-US" sz="1300" b="0" i="1" kern="1200" baseline="30000"/>
                <a:t>th</a:t>
              </a:r>
              <a:r>
                <a:rPr lang="en-US" sz="1300" b="0" i="1" kern="1200" baseline="0"/>
                <a:t>-9th</a:t>
              </a:r>
              <a:endParaRPr lang="en-US" sz="1300" kern="1200"/>
            </a:p>
          </p:txBody>
        </p:sp>
      </p:grpSp>
      <p:grpSp>
        <p:nvGrpSpPr>
          <p:cNvPr id="10" name="Group 9">
            <a:extLst>
              <a:ext uri="{FF2B5EF4-FFF2-40B4-BE49-F238E27FC236}">
                <a16:creationId xmlns:a16="http://schemas.microsoft.com/office/drawing/2014/main" id="{3E82025C-1562-4A18-9D53-64DE96F24C25}"/>
              </a:ext>
            </a:extLst>
          </p:cNvPr>
          <p:cNvGrpSpPr/>
          <p:nvPr/>
        </p:nvGrpSpPr>
        <p:grpSpPr>
          <a:xfrm>
            <a:off x="6161357" y="3428203"/>
            <a:ext cx="1204763" cy="597534"/>
            <a:chOff x="8726289" y="3280726"/>
            <a:chExt cx="1204763" cy="597534"/>
          </a:xfrm>
        </p:grpSpPr>
        <p:sp>
          <p:nvSpPr>
            <p:cNvPr id="23" name="Rectangle 22">
              <a:extLst>
                <a:ext uri="{FF2B5EF4-FFF2-40B4-BE49-F238E27FC236}">
                  <a16:creationId xmlns:a16="http://schemas.microsoft.com/office/drawing/2014/main" id="{3E0C6297-D7DA-4652-8FEA-6DDA2EA5DF3E}"/>
                </a:ext>
              </a:extLst>
            </p:cNvPr>
            <p:cNvSpPr/>
            <p:nvPr/>
          </p:nvSpPr>
          <p:spPr>
            <a:xfrm>
              <a:off x="8742191" y="3283830"/>
              <a:ext cx="1188861" cy="594430"/>
            </a:xfrm>
            <a:prstGeom prst="rect">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B35B06AB-E8C0-48CF-B333-B5A8232A016C}"/>
                </a:ext>
              </a:extLst>
            </p:cNvPr>
            <p:cNvSpPr txBox="1"/>
            <p:nvPr/>
          </p:nvSpPr>
          <p:spPr>
            <a:xfrm>
              <a:off x="8726289" y="3280726"/>
              <a:ext cx="1188861" cy="594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Neural Network development</a:t>
              </a:r>
            </a:p>
          </p:txBody>
        </p:sp>
      </p:grpSp>
      <p:grpSp>
        <p:nvGrpSpPr>
          <p:cNvPr id="11" name="Group 10">
            <a:extLst>
              <a:ext uri="{FF2B5EF4-FFF2-40B4-BE49-F238E27FC236}">
                <a16:creationId xmlns:a16="http://schemas.microsoft.com/office/drawing/2014/main" id="{58433172-E378-442C-86E9-48C78E928B1B}"/>
              </a:ext>
            </a:extLst>
          </p:cNvPr>
          <p:cNvGrpSpPr/>
          <p:nvPr/>
        </p:nvGrpSpPr>
        <p:grpSpPr>
          <a:xfrm>
            <a:off x="4049042" y="3467891"/>
            <a:ext cx="1188861" cy="594430"/>
            <a:chOff x="8742191" y="4127922"/>
            <a:chExt cx="1188861" cy="594430"/>
          </a:xfrm>
        </p:grpSpPr>
        <p:sp>
          <p:nvSpPr>
            <p:cNvPr id="21" name="Rectangle 20">
              <a:extLst>
                <a:ext uri="{FF2B5EF4-FFF2-40B4-BE49-F238E27FC236}">
                  <a16:creationId xmlns:a16="http://schemas.microsoft.com/office/drawing/2014/main" id="{C6098D7A-3F3E-4296-9A9F-210DAD51CE2D}"/>
                </a:ext>
              </a:extLst>
            </p:cNvPr>
            <p:cNvSpPr/>
            <p:nvPr/>
          </p:nvSpPr>
          <p:spPr>
            <a:xfrm>
              <a:off x="8742191" y="4127922"/>
              <a:ext cx="1188861" cy="594430"/>
            </a:xfrm>
            <a:prstGeom prst="rect">
              <a:avLst/>
            </a:prstGeom>
            <a:solidFill>
              <a:srgbClr val="00B0F0"/>
            </a:solidFill>
          </p:spPr>
          <p:style>
            <a:lnRef idx="0">
              <a:schemeClr val="lt1">
                <a:hueOff val="0"/>
                <a:satOff val="0"/>
                <a:lumOff val="0"/>
                <a:alphaOff val="0"/>
              </a:schemeClr>
            </a:lnRef>
            <a:fillRef idx="3">
              <a:scrgbClr r="0" g="0" b="0"/>
            </a:fillRef>
            <a:effectRef idx="3">
              <a:schemeClr val="accent6">
                <a:hueOff val="0"/>
                <a:satOff val="0"/>
                <a:lumOff val="0"/>
                <a:alphaOff val="0"/>
              </a:schemeClr>
            </a:effectRef>
            <a:fontRef idx="minor">
              <a:schemeClr val="lt1"/>
            </a:fontRef>
          </p:style>
        </p:sp>
        <p:sp>
          <p:nvSpPr>
            <p:cNvPr id="22" name="TextBox 21">
              <a:extLst>
                <a:ext uri="{FF2B5EF4-FFF2-40B4-BE49-F238E27FC236}">
                  <a16:creationId xmlns:a16="http://schemas.microsoft.com/office/drawing/2014/main" id="{2B045A7E-C34A-48A2-93B9-1C5700BD7180}"/>
                </a:ext>
              </a:extLst>
            </p:cNvPr>
            <p:cNvSpPr txBox="1"/>
            <p:nvPr/>
          </p:nvSpPr>
          <p:spPr>
            <a:xfrm>
              <a:off x="8742191" y="4127922"/>
              <a:ext cx="1188861" cy="594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 tIns="8255" rIns="8255" bIns="8255" numCol="1" spcCol="1270" anchor="ctr" anchorCtr="0">
              <a:noAutofit/>
            </a:bodyPr>
            <a:lstStyle/>
            <a:p>
              <a:pPr algn="ctr" defTabSz="577850">
                <a:lnSpc>
                  <a:spcPct val="90000"/>
                </a:lnSpc>
                <a:spcBef>
                  <a:spcPct val="0"/>
                </a:spcBef>
                <a:spcAft>
                  <a:spcPct val="35000"/>
                </a:spcAft>
              </a:pPr>
              <a:r>
                <a:rPr lang="en-US" sz="1300" kern="1200"/>
                <a:t>Creation of </a:t>
              </a:r>
              <a:r>
                <a:rPr lang="en-US" sz="1300"/>
                <a:t>Data Pipeline</a:t>
              </a:r>
              <a:endParaRPr lang="en-US" sz="1300" kern="1200"/>
            </a:p>
          </p:txBody>
        </p:sp>
      </p:grpSp>
      <p:grpSp>
        <p:nvGrpSpPr>
          <p:cNvPr id="12" name="Group 11">
            <a:extLst>
              <a:ext uri="{FF2B5EF4-FFF2-40B4-BE49-F238E27FC236}">
                <a16:creationId xmlns:a16="http://schemas.microsoft.com/office/drawing/2014/main" id="{D689E935-9D32-4DD5-B27A-3CD4F1AD5EC0}"/>
              </a:ext>
            </a:extLst>
          </p:cNvPr>
          <p:cNvGrpSpPr/>
          <p:nvPr/>
        </p:nvGrpSpPr>
        <p:grpSpPr>
          <a:xfrm>
            <a:off x="9333032" y="2565147"/>
            <a:ext cx="1426609" cy="594430"/>
            <a:chOff x="10061809" y="2439738"/>
            <a:chExt cx="1426609" cy="594430"/>
          </a:xfrm>
        </p:grpSpPr>
        <p:sp>
          <p:nvSpPr>
            <p:cNvPr id="19" name="Rectangle 18">
              <a:extLst>
                <a:ext uri="{FF2B5EF4-FFF2-40B4-BE49-F238E27FC236}">
                  <a16:creationId xmlns:a16="http://schemas.microsoft.com/office/drawing/2014/main" id="{C370E8FE-2AA6-4DA6-8EC8-B4B9424187A3}"/>
                </a:ext>
              </a:extLst>
            </p:cNvPr>
            <p:cNvSpPr/>
            <p:nvPr/>
          </p:nvSpPr>
          <p:spPr>
            <a:xfrm>
              <a:off x="10061809" y="2439738"/>
              <a:ext cx="1426609" cy="594430"/>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C0634E58-3CF9-411D-9530-EBF97F91F151}"/>
                </a:ext>
              </a:extLst>
            </p:cNvPr>
            <p:cNvSpPr txBox="1"/>
            <p:nvPr/>
          </p:nvSpPr>
          <p:spPr>
            <a:xfrm>
              <a:off x="10061809" y="2439738"/>
              <a:ext cx="1426609" cy="594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1" kern="1200" baseline="0"/>
                <a:t>Week 9 – Week 10  April 12</a:t>
              </a:r>
              <a:r>
                <a:rPr lang="en-US" sz="1300" b="0" i="1" kern="1200" baseline="30000"/>
                <a:t>th</a:t>
              </a:r>
              <a:r>
                <a:rPr lang="en-US" sz="1300" b="0" i="1" kern="1200" baseline="0"/>
                <a:t>-23</a:t>
              </a:r>
              <a:r>
                <a:rPr lang="en-US" sz="1300" b="0" i="1" kern="1200" baseline="30000"/>
                <a:t>rd</a:t>
              </a:r>
              <a:r>
                <a:rPr lang="en-US" sz="1300" b="0" i="1" kern="1200" baseline="0"/>
                <a:t> </a:t>
              </a:r>
              <a:endParaRPr lang="en-US" sz="1300" kern="1200"/>
            </a:p>
          </p:txBody>
        </p:sp>
      </p:grpSp>
      <p:grpSp>
        <p:nvGrpSpPr>
          <p:cNvPr id="13" name="Group 12">
            <a:extLst>
              <a:ext uri="{FF2B5EF4-FFF2-40B4-BE49-F238E27FC236}">
                <a16:creationId xmlns:a16="http://schemas.microsoft.com/office/drawing/2014/main" id="{1AFB04E6-8F3D-473A-BE73-C065A85F8552}"/>
              </a:ext>
            </a:extLst>
          </p:cNvPr>
          <p:cNvGrpSpPr/>
          <p:nvPr/>
        </p:nvGrpSpPr>
        <p:grpSpPr>
          <a:xfrm>
            <a:off x="8427031" y="3470995"/>
            <a:ext cx="1188861" cy="594430"/>
            <a:chOff x="10418461" y="3283830"/>
            <a:chExt cx="1188861" cy="594430"/>
          </a:xfrm>
        </p:grpSpPr>
        <p:sp>
          <p:nvSpPr>
            <p:cNvPr id="17" name="Rectangle 16">
              <a:extLst>
                <a:ext uri="{FF2B5EF4-FFF2-40B4-BE49-F238E27FC236}">
                  <a16:creationId xmlns:a16="http://schemas.microsoft.com/office/drawing/2014/main" id="{24F7DAC8-CEC4-43D8-89E5-30FE4C54C1FB}"/>
                </a:ext>
              </a:extLst>
            </p:cNvPr>
            <p:cNvSpPr/>
            <p:nvPr/>
          </p:nvSpPr>
          <p:spPr>
            <a:xfrm>
              <a:off x="10418461" y="3283830"/>
              <a:ext cx="1188861" cy="594430"/>
            </a:xfrm>
            <a:prstGeom prst="rect">
              <a:avLst/>
            </a:prstGeom>
            <a:solidFill>
              <a:srgbClr val="00B0F0"/>
            </a:solidFill>
          </p:spPr>
          <p:style>
            <a:lnRef idx="0">
              <a:schemeClr val="lt1">
                <a:hueOff val="0"/>
                <a:satOff val="0"/>
                <a:lumOff val="0"/>
                <a:alphaOff val="0"/>
              </a:schemeClr>
            </a:lnRef>
            <a:fillRef idx="3">
              <a:scrgbClr r="0" g="0" b="0"/>
            </a:fillRef>
            <a:effectRef idx="3">
              <a:schemeClr val="accent6">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0A6CC4AE-012B-4AC9-AF40-941737B9B6BB}"/>
                </a:ext>
              </a:extLst>
            </p:cNvPr>
            <p:cNvSpPr txBox="1"/>
            <p:nvPr/>
          </p:nvSpPr>
          <p:spPr>
            <a:xfrm>
              <a:off x="10418461" y="3283830"/>
              <a:ext cx="1188861" cy="594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Visualization &amp; Webserver Development</a:t>
              </a:r>
            </a:p>
          </p:txBody>
        </p:sp>
      </p:grpSp>
      <p:grpSp>
        <p:nvGrpSpPr>
          <p:cNvPr id="14" name="Group 13">
            <a:extLst>
              <a:ext uri="{FF2B5EF4-FFF2-40B4-BE49-F238E27FC236}">
                <a16:creationId xmlns:a16="http://schemas.microsoft.com/office/drawing/2014/main" id="{8BC22CFE-1EEB-46D4-A426-5FEB9036BE66}"/>
              </a:ext>
            </a:extLst>
          </p:cNvPr>
          <p:cNvGrpSpPr/>
          <p:nvPr/>
        </p:nvGrpSpPr>
        <p:grpSpPr>
          <a:xfrm>
            <a:off x="10548404" y="3470995"/>
            <a:ext cx="1188861" cy="594430"/>
            <a:chOff x="10418461" y="4127922"/>
            <a:chExt cx="1188861" cy="594430"/>
          </a:xfrm>
        </p:grpSpPr>
        <p:sp>
          <p:nvSpPr>
            <p:cNvPr id="15" name="Rectangle 14">
              <a:extLst>
                <a:ext uri="{FF2B5EF4-FFF2-40B4-BE49-F238E27FC236}">
                  <a16:creationId xmlns:a16="http://schemas.microsoft.com/office/drawing/2014/main" id="{C91451D9-CFAB-444D-865C-0BF87397F470}"/>
                </a:ext>
              </a:extLst>
            </p:cNvPr>
            <p:cNvSpPr/>
            <p:nvPr/>
          </p:nvSpPr>
          <p:spPr>
            <a:xfrm>
              <a:off x="10418461" y="4127922"/>
              <a:ext cx="1188861" cy="594430"/>
            </a:xfrm>
            <a:prstGeom prst="rect">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F7415A28-2E49-4F25-9B98-A48B44937452}"/>
                </a:ext>
              </a:extLst>
            </p:cNvPr>
            <p:cNvSpPr txBox="1"/>
            <p:nvPr/>
          </p:nvSpPr>
          <p:spPr>
            <a:xfrm>
              <a:off x="10418461" y="4127922"/>
              <a:ext cx="1188861" cy="594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Testing</a:t>
              </a:r>
            </a:p>
          </p:txBody>
        </p:sp>
      </p:grpSp>
      <p:graphicFrame>
        <p:nvGraphicFramePr>
          <p:cNvPr id="32" name="Diagram 31">
            <a:extLst>
              <a:ext uri="{FF2B5EF4-FFF2-40B4-BE49-F238E27FC236}">
                <a16:creationId xmlns:a16="http://schemas.microsoft.com/office/drawing/2014/main" id="{377EB758-A49E-4DCC-B4B3-187B4E71A02E}"/>
              </a:ext>
            </a:extLst>
          </p:cNvPr>
          <p:cNvGraphicFramePr/>
          <p:nvPr/>
        </p:nvGraphicFramePr>
        <p:xfrm>
          <a:off x="174129" y="3240856"/>
          <a:ext cx="3061981" cy="2646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2" name="Group 41">
            <a:extLst>
              <a:ext uri="{FF2B5EF4-FFF2-40B4-BE49-F238E27FC236}">
                <a16:creationId xmlns:a16="http://schemas.microsoft.com/office/drawing/2014/main" id="{60C8073C-15E6-4168-805C-69B8B78704C1}"/>
              </a:ext>
            </a:extLst>
          </p:cNvPr>
          <p:cNvGrpSpPr/>
          <p:nvPr/>
        </p:nvGrpSpPr>
        <p:grpSpPr>
          <a:xfrm>
            <a:off x="895908" y="1680072"/>
            <a:ext cx="1188861" cy="594430"/>
            <a:chOff x="9342548" y="1595647"/>
            <a:chExt cx="1188861" cy="594430"/>
          </a:xfrm>
        </p:grpSpPr>
        <p:sp>
          <p:nvSpPr>
            <p:cNvPr id="43" name="Rectangle 42">
              <a:extLst>
                <a:ext uri="{FF2B5EF4-FFF2-40B4-BE49-F238E27FC236}">
                  <a16:creationId xmlns:a16="http://schemas.microsoft.com/office/drawing/2014/main" id="{10743477-6FA1-4ED5-A861-5F4CC70EFABE}"/>
                </a:ext>
              </a:extLst>
            </p:cNvPr>
            <p:cNvSpPr/>
            <p:nvPr/>
          </p:nvSpPr>
          <p:spPr>
            <a:xfrm>
              <a:off x="9342548" y="1595647"/>
              <a:ext cx="1188861" cy="59443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E05EF594-68FA-4C29-A9EB-0BAD0AEF4FFB}"/>
                </a:ext>
              </a:extLst>
            </p:cNvPr>
            <p:cNvSpPr txBox="1"/>
            <p:nvPr/>
          </p:nvSpPr>
          <p:spPr>
            <a:xfrm>
              <a:off x="9342548" y="1595647"/>
              <a:ext cx="1188861" cy="594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Deliverable </a:t>
              </a:r>
              <a:r>
                <a:rPr lang="en-US" sz="1300"/>
                <a:t>II</a:t>
              </a:r>
              <a:endParaRPr lang="en-US" sz="1300" kern="1200"/>
            </a:p>
          </p:txBody>
        </p:sp>
      </p:grpSp>
      <p:cxnSp>
        <p:nvCxnSpPr>
          <p:cNvPr id="59" name="Straight Arrow Connector 58">
            <a:extLst>
              <a:ext uri="{FF2B5EF4-FFF2-40B4-BE49-F238E27FC236}">
                <a16:creationId xmlns:a16="http://schemas.microsoft.com/office/drawing/2014/main" id="{5C9DB186-F882-4511-BCEA-5014560B4C1B}"/>
              </a:ext>
            </a:extLst>
          </p:cNvPr>
          <p:cNvCxnSpPr/>
          <p:nvPr/>
        </p:nvCxnSpPr>
        <p:spPr>
          <a:xfrm flipH="1">
            <a:off x="3489568" y="1330569"/>
            <a:ext cx="0" cy="5040922"/>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401EFBE-DF8B-446F-AA76-C2A4CA910FEE}"/>
              </a:ext>
            </a:extLst>
          </p:cNvPr>
          <p:cNvCxnSpPr>
            <a:cxnSpLocks/>
          </p:cNvCxnSpPr>
          <p:nvPr/>
        </p:nvCxnSpPr>
        <p:spPr>
          <a:xfrm flipH="1">
            <a:off x="1952" y="2375876"/>
            <a:ext cx="3507153" cy="29307"/>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D48A784-7051-485E-9964-B604DD45E91A}"/>
              </a:ext>
            </a:extLst>
          </p:cNvPr>
          <p:cNvCxnSpPr>
            <a:cxnSpLocks/>
          </p:cNvCxnSpPr>
          <p:nvPr/>
        </p:nvCxnSpPr>
        <p:spPr>
          <a:xfrm flipH="1">
            <a:off x="3489566" y="2327030"/>
            <a:ext cx="8704383" cy="29307"/>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C20BC63-D999-4687-B93E-7D769180189E}"/>
              </a:ext>
            </a:extLst>
          </p:cNvPr>
          <p:cNvSpPr txBox="1"/>
          <p:nvPr/>
        </p:nvSpPr>
        <p:spPr>
          <a:xfrm>
            <a:off x="8187592" y="4162668"/>
            <a:ext cx="1990969" cy="19851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Daniel</a:t>
            </a:r>
          </a:p>
          <a:p>
            <a:pPr marL="285750" indent="-285750">
              <a:buFont typeface="Arial"/>
              <a:buChar char="•"/>
            </a:pPr>
            <a:r>
              <a:rPr lang="en-US" sz="1050"/>
              <a:t>Write HTML/CSS to Design the Visualization Webpages</a:t>
            </a:r>
          </a:p>
          <a:p>
            <a:pPr marL="285750" indent="-285750">
              <a:buFont typeface="Arial"/>
              <a:buChar char="•"/>
            </a:pPr>
            <a:endParaRPr lang="en-US" sz="1050"/>
          </a:p>
          <a:p>
            <a:pPr marL="285750" indent="-285750">
              <a:buFont typeface="Arial"/>
              <a:buChar char="•"/>
            </a:pPr>
            <a:r>
              <a:rPr lang="en-US" sz="1050"/>
              <a:t>Write Flask Code to host pages</a:t>
            </a:r>
          </a:p>
          <a:p>
            <a:pPr marL="285750" indent="-285750">
              <a:buFont typeface="Arial"/>
              <a:buChar char="•"/>
            </a:pPr>
            <a:endParaRPr lang="en-US" sz="1050"/>
          </a:p>
          <a:p>
            <a:pPr marL="285750" indent="-285750">
              <a:buFont typeface="Arial"/>
              <a:buChar char="•"/>
            </a:pPr>
            <a:r>
              <a:rPr lang="en-US" sz="1050"/>
              <a:t>Set Up AWS DNS and EC2 Hosting</a:t>
            </a:r>
          </a:p>
          <a:p>
            <a:endParaRPr lang="en-US" sz="1050"/>
          </a:p>
        </p:txBody>
      </p:sp>
      <p:sp>
        <p:nvSpPr>
          <p:cNvPr id="194" name="TextBox 193">
            <a:extLst>
              <a:ext uri="{FF2B5EF4-FFF2-40B4-BE49-F238E27FC236}">
                <a16:creationId xmlns:a16="http://schemas.microsoft.com/office/drawing/2014/main" id="{CC4B2306-7BD1-4B4A-9BA8-78BD2A5FD82E}"/>
              </a:ext>
            </a:extLst>
          </p:cNvPr>
          <p:cNvSpPr txBox="1"/>
          <p:nvPr/>
        </p:nvSpPr>
        <p:spPr>
          <a:xfrm>
            <a:off x="5835650" y="4163483"/>
            <a:ext cx="2132013" cy="34394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Turner</a:t>
            </a:r>
          </a:p>
          <a:p>
            <a:pPr marL="285750" indent="-285750">
              <a:buFont typeface="Arial,Sans-Serif"/>
              <a:buChar char="•"/>
            </a:pPr>
            <a:r>
              <a:rPr lang="en-US" sz="1050" dirty="0"/>
              <a:t>Train the data to predict location, we will need a function to take the route and times between route.</a:t>
            </a:r>
          </a:p>
          <a:p>
            <a:pPr marL="285750" indent="-285750">
              <a:buFont typeface="Arial,Sans-Serif"/>
              <a:buChar char="•"/>
            </a:pPr>
            <a:endParaRPr lang="en-US" sz="1050" dirty="0"/>
          </a:p>
          <a:p>
            <a:pPr marL="285750" indent="-285750">
              <a:buFont typeface="Arial,Sans-Serif"/>
              <a:buChar char="•"/>
            </a:pPr>
            <a:r>
              <a:rPr lang="en-US" sz="1050" dirty="0"/>
              <a:t>Run forward and backward propagation on said function with python code</a:t>
            </a:r>
          </a:p>
          <a:p>
            <a:pPr marL="285750" indent="-285750">
              <a:buFont typeface="Arial,Sans-Serif"/>
              <a:buChar char="•"/>
            </a:pPr>
            <a:endParaRPr lang="en-US" sz="1050" dirty="0"/>
          </a:p>
          <a:p>
            <a:pPr marL="285750" indent="-285750">
              <a:buFont typeface="Arial,Sans-Serif"/>
              <a:buChar char="•"/>
            </a:pPr>
            <a:r>
              <a:rPr lang="en-US" sz="1050" dirty="0"/>
              <a:t>Calculate </a:t>
            </a:r>
            <a:r>
              <a:rPr lang="en-US" sz="1050" err="1"/>
              <a:t>rediction</a:t>
            </a:r>
            <a:r>
              <a:rPr lang="en-US" sz="1050" dirty="0"/>
              <a:t> and compare it to data for accuracy.</a:t>
            </a:r>
          </a:p>
          <a:p>
            <a:pPr marL="285750" indent="-285750">
              <a:buFont typeface="Arial,Sans-Serif"/>
              <a:buChar char="•"/>
            </a:pPr>
            <a:endParaRPr lang="en-US" sz="1050"/>
          </a:p>
          <a:p>
            <a:pPr marL="285750" indent="-285750">
              <a:buFont typeface="Arial,Sans-Serif"/>
              <a:buChar char="•"/>
            </a:pPr>
            <a:endParaRPr lang="en-US" sz="1050"/>
          </a:p>
          <a:p>
            <a:pPr marL="285750" indent="-285750">
              <a:buFont typeface="Arial,Sans-Serif"/>
              <a:buChar char="•"/>
            </a:pPr>
            <a:endParaRPr lang="en-US" sz="1050"/>
          </a:p>
          <a:p>
            <a:pPr marL="285750" indent="-285750">
              <a:buFont typeface="Arial"/>
              <a:buChar char="•"/>
            </a:pPr>
            <a:endParaRPr lang="en-US" sz="1050"/>
          </a:p>
          <a:p>
            <a:pPr marL="285750" indent="-285750">
              <a:buFont typeface="Arial"/>
              <a:buChar char="•"/>
            </a:pPr>
            <a:endParaRPr lang="en-US" sz="1050"/>
          </a:p>
          <a:p>
            <a:pPr marL="285750" indent="-285750">
              <a:buFont typeface="Arial"/>
              <a:buChar char="•"/>
            </a:pPr>
            <a:endParaRPr lang="en-US" sz="1050"/>
          </a:p>
          <a:p>
            <a:pPr marL="285750" indent="-285750">
              <a:buFont typeface="Arial"/>
              <a:buChar char="•"/>
            </a:pPr>
            <a:endParaRPr lang="en-US" sz="1050"/>
          </a:p>
        </p:txBody>
      </p:sp>
      <p:sp>
        <p:nvSpPr>
          <p:cNvPr id="318" name="TextBox 317">
            <a:extLst>
              <a:ext uri="{FF2B5EF4-FFF2-40B4-BE49-F238E27FC236}">
                <a16:creationId xmlns:a16="http://schemas.microsoft.com/office/drawing/2014/main" id="{644A8F89-18FA-4ED5-B726-99F18596BEAB}"/>
              </a:ext>
            </a:extLst>
          </p:cNvPr>
          <p:cNvSpPr txBox="1"/>
          <p:nvPr/>
        </p:nvSpPr>
        <p:spPr>
          <a:xfrm>
            <a:off x="10113962" y="4113212"/>
            <a:ext cx="2100263" cy="24699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All</a:t>
            </a:r>
          </a:p>
          <a:p>
            <a:pPr marL="285750" indent="-285750">
              <a:buFont typeface="Arial"/>
              <a:buChar char="•"/>
            </a:pPr>
            <a:r>
              <a:rPr lang="en-US" sz="1050"/>
              <a:t>Run Test Predictions Directly Through the Neural Net</a:t>
            </a:r>
          </a:p>
          <a:p>
            <a:pPr marL="285750" indent="-285750">
              <a:buFont typeface="Arial"/>
              <a:buChar char="•"/>
            </a:pPr>
            <a:endParaRPr lang="en-US" sz="1050"/>
          </a:p>
          <a:p>
            <a:pPr marL="285750" indent="-285750">
              <a:buFont typeface="Arial"/>
              <a:buChar char="•"/>
            </a:pPr>
            <a:r>
              <a:rPr lang="en-US" sz="1050"/>
              <a:t>Perform Integration testing to confirm that data is going through the pipeline to the webserver</a:t>
            </a:r>
          </a:p>
          <a:p>
            <a:pPr marL="285750" indent="-285750">
              <a:buFont typeface="Arial"/>
              <a:buChar char="•"/>
            </a:pPr>
            <a:endParaRPr lang="en-US" sz="1050"/>
          </a:p>
          <a:p>
            <a:pPr marL="285750" indent="-285750">
              <a:buFont typeface="Arial"/>
              <a:buChar char="•"/>
            </a:pPr>
            <a:r>
              <a:rPr lang="en-US" sz="1050"/>
              <a:t>Test that the whole system works with Blackbox testing on the web server end</a:t>
            </a:r>
          </a:p>
        </p:txBody>
      </p:sp>
      <p:sp>
        <p:nvSpPr>
          <p:cNvPr id="51" name="TextBox 50">
            <a:extLst>
              <a:ext uri="{FF2B5EF4-FFF2-40B4-BE49-F238E27FC236}">
                <a16:creationId xmlns:a16="http://schemas.microsoft.com/office/drawing/2014/main" id="{E9832549-9FE4-4684-AF49-4181963B645D}"/>
              </a:ext>
            </a:extLst>
          </p:cNvPr>
          <p:cNvSpPr txBox="1"/>
          <p:nvPr/>
        </p:nvSpPr>
        <p:spPr>
          <a:xfrm>
            <a:off x="3795713" y="4187295"/>
            <a:ext cx="2132013" cy="2793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Brittany</a:t>
            </a:r>
            <a:endParaRPr lang="en-US" dirty="0"/>
          </a:p>
          <a:p>
            <a:pPr marL="285750" indent="-285750">
              <a:buFont typeface="Arial,Sans-Serif"/>
              <a:buChar char="•"/>
            </a:pPr>
            <a:r>
              <a:rPr lang="en-US" sz="1050"/>
              <a:t>Create data pipeline sending data from the DynamoDB to the EC2 instance running the Neural Network. </a:t>
            </a:r>
          </a:p>
          <a:p>
            <a:pPr marL="285750" indent="-285750">
              <a:buFont typeface="Arial,Sans-Serif"/>
              <a:buChar char="•"/>
            </a:pPr>
            <a:endParaRPr lang="en-US" sz="1050" dirty="0"/>
          </a:p>
          <a:p>
            <a:pPr marL="285750" indent="-285750">
              <a:buFont typeface="Arial,Sans-Serif"/>
              <a:buChar char="•"/>
            </a:pPr>
            <a:r>
              <a:rPr lang="en-US" sz="1050"/>
              <a:t>Send data from the Neural Network alogorithim to the Flask Server</a:t>
            </a:r>
            <a:endParaRPr lang="en-US" sz="1050" dirty="0"/>
          </a:p>
          <a:p>
            <a:pPr marL="285750" indent="-285750">
              <a:buFont typeface="Arial,Sans-Serif"/>
              <a:buChar char="•"/>
            </a:pPr>
            <a:endParaRPr lang="en-US" sz="1050"/>
          </a:p>
          <a:p>
            <a:pPr marL="285750" indent="-285750">
              <a:buFont typeface="Arial,Sans-Serif"/>
              <a:buChar char="•"/>
            </a:pPr>
            <a:endParaRPr lang="en-US" sz="1050"/>
          </a:p>
          <a:p>
            <a:pPr marL="285750" indent="-285750">
              <a:buFont typeface="Arial"/>
              <a:buChar char="•"/>
            </a:pPr>
            <a:endParaRPr lang="en-US" sz="1050"/>
          </a:p>
          <a:p>
            <a:pPr marL="285750" indent="-285750">
              <a:buFont typeface="Arial"/>
              <a:buChar char="•"/>
            </a:pPr>
            <a:endParaRPr lang="en-US" sz="1050"/>
          </a:p>
          <a:p>
            <a:pPr marL="285750" indent="-285750">
              <a:buFont typeface="Arial"/>
              <a:buChar char="•"/>
            </a:pPr>
            <a:endParaRPr lang="en-US" sz="1050"/>
          </a:p>
          <a:p>
            <a:pPr marL="285750" indent="-285750">
              <a:buFont typeface="Arial"/>
              <a:buChar char="•"/>
            </a:pPr>
            <a:endParaRPr lang="en-US" sz="1050"/>
          </a:p>
        </p:txBody>
      </p:sp>
      <p:cxnSp>
        <p:nvCxnSpPr>
          <p:cNvPr id="52" name="Straight Arrow Connector 51">
            <a:extLst>
              <a:ext uri="{FF2B5EF4-FFF2-40B4-BE49-F238E27FC236}">
                <a16:creationId xmlns:a16="http://schemas.microsoft.com/office/drawing/2014/main" id="{6255213D-DEC7-4450-9936-A1D8F353E095}"/>
              </a:ext>
            </a:extLst>
          </p:cNvPr>
          <p:cNvCxnSpPr>
            <a:cxnSpLocks/>
          </p:cNvCxnSpPr>
          <p:nvPr/>
        </p:nvCxnSpPr>
        <p:spPr>
          <a:xfrm flipH="1">
            <a:off x="8013942" y="2394192"/>
            <a:ext cx="0" cy="4461485"/>
          </a:xfrm>
          <a:prstGeom prst="straightConnector1">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74102"/>
      </p:ext>
    </p:extLst>
  </p:cSld>
  <p:clrMapOvr>
    <a:masterClrMapping/>
  </p:clrMapOvr>
</p:sld>
</file>

<file path=ppt/theme/theme1.xml><?xml version="1.0" encoding="utf-8"?>
<a:theme xmlns:a="http://schemas.openxmlformats.org/drawingml/2006/main" name="FrostyVTI">
  <a:themeElements>
    <a:clrScheme name="AnalogousFromLightSeedLeftStep">
      <a:dk1>
        <a:srgbClr val="000000"/>
      </a:dk1>
      <a:lt1>
        <a:srgbClr val="FFFFFF"/>
      </a:lt1>
      <a:dk2>
        <a:srgbClr val="393620"/>
      </a:dk2>
      <a:lt2>
        <a:srgbClr val="E8E2E5"/>
      </a:lt2>
      <a:accent1>
        <a:srgbClr val="81AB94"/>
      </a:accent1>
      <a:accent2>
        <a:srgbClr val="76AD78"/>
      </a:accent2>
      <a:accent3>
        <a:srgbClr val="8FA880"/>
      </a:accent3>
      <a:accent4>
        <a:srgbClr val="9CA671"/>
      </a:accent4>
      <a:accent5>
        <a:srgbClr val="AAA180"/>
      </a:accent5>
      <a:accent6>
        <a:srgbClr val="BA947F"/>
      </a:accent6>
      <a:hlink>
        <a:srgbClr val="AE698F"/>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1032C80F03F34F857B8DC5946D6CC5" ma:contentTypeVersion="2" ma:contentTypeDescription="Create a new document." ma:contentTypeScope="" ma:versionID="0497ee53e67aa24c7540133f81dd305e">
  <xsd:schema xmlns:xsd="http://www.w3.org/2001/XMLSchema" xmlns:xs="http://www.w3.org/2001/XMLSchema" xmlns:p="http://schemas.microsoft.com/office/2006/metadata/properties" xmlns:ns2="eed109ce-7e7d-4400-b30f-9f8ba8bab2a6" targetNamespace="http://schemas.microsoft.com/office/2006/metadata/properties" ma:root="true" ma:fieldsID="5d63efe70a569404f515551151649e04" ns2:_="">
    <xsd:import namespace="eed109ce-7e7d-4400-b30f-9f8ba8bab2a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d109ce-7e7d-4400-b30f-9f8ba8bab2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2B8079-14FE-4FDF-AA38-2D5557496D09}">
  <ds:schemaRefs>
    <ds:schemaRef ds:uri="eed109ce-7e7d-4400-b30f-9f8ba8bab2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261894-8F6E-4B6B-904D-5875CC731B1D}">
  <ds:schemaRefs>
    <ds:schemaRef ds:uri="http://schemas.microsoft.com/sharepoint/v3/contenttype/forms"/>
  </ds:schemaRefs>
</ds:datastoreItem>
</file>

<file path=customXml/itemProps3.xml><?xml version="1.0" encoding="utf-8"?>
<ds:datastoreItem xmlns:ds="http://schemas.openxmlformats.org/officeDocument/2006/customXml" ds:itemID="{B73E3187-F1F5-41CB-87E1-3747AC806CDF}">
  <ds:schemaRefs>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http://purl.org/dc/elements/1.1/"/>
    <ds:schemaRef ds:uri="eed109ce-7e7d-4400-b30f-9f8ba8bab2a6"/>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556</Words>
  <Application>Microsoft Office PowerPoint</Application>
  <PresentationFormat>Widescreen</PresentationFormat>
  <Paragraphs>105</Paragraphs>
  <Slides>8</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Arial,Sans-Serif</vt:lpstr>
      <vt:lpstr>Avenir Next LT Pro</vt:lpstr>
      <vt:lpstr>Calibri</vt:lpstr>
      <vt:lpstr>Goudy Old Style</vt:lpstr>
      <vt:lpstr>Wingdings</vt:lpstr>
      <vt:lpstr>FrostyVTI</vt:lpstr>
      <vt:lpstr>Bus Transit Prediction</vt:lpstr>
      <vt:lpstr>Summary</vt:lpstr>
      <vt:lpstr>Timeline</vt:lpstr>
      <vt:lpstr>Technologies</vt:lpstr>
      <vt:lpstr>Interactive Geomap </vt:lpstr>
      <vt:lpstr>Hypothesis 1: Investigating the Statistical Performance of Vehicles Based on Route and Adherence </vt:lpstr>
      <vt:lpstr>Hypothesis II Does the adherence of the bus have a relationship to time or route. </vt:lpstr>
      <vt:lpstr>Roles &amp; Duties for Remaining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Transit Prediction</dc:title>
  <dc:creator>Daniel Redder</dc:creator>
  <cp:lastModifiedBy>Daniel Redder</cp:lastModifiedBy>
  <cp:revision>123</cp:revision>
  <dcterms:created xsi:type="dcterms:W3CDTF">2021-03-31T14:32:52Z</dcterms:created>
  <dcterms:modified xsi:type="dcterms:W3CDTF">2021-05-11T00:58:19Z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0x010100881032C80F03F34F857B8DC5946D6CC5</vt:lpwstr>
  </property>
</Properties>
</file>